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0" r:id="rId2"/>
  </p:sldMasterIdLst>
  <p:notesMasterIdLst>
    <p:notesMasterId r:id="rId48"/>
  </p:notesMasterIdLst>
  <p:handoutMasterIdLst>
    <p:handoutMasterId r:id="rId49"/>
  </p:handoutMasterIdLst>
  <p:sldIdLst>
    <p:sldId id="298" r:id="rId3"/>
    <p:sldId id="274" r:id="rId4"/>
    <p:sldId id="276" r:id="rId5"/>
    <p:sldId id="375" r:id="rId6"/>
    <p:sldId id="277" r:id="rId7"/>
    <p:sldId id="304" r:id="rId8"/>
    <p:sldId id="305" r:id="rId9"/>
    <p:sldId id="311" r:id="rId10"/>
    <p:sldId id="369" r:id="rId11"/>
    <p:sldId id="376" r:id="rId12"/>
    <p:sldId id="370" r:id="rId13"/>
    <p:sldId id="371" r:id="rId14"/>
    <p:sldId id="372" r:id="rId15"/>
    <p:sldId id="373" r:id="rId16"/>
    <p:sldId id="374" r:id="rId17"/>
    <p:sldId id="377" r:id="rId18"/>
    <p:sldId id="356" r:id="rId19"/>
    <p:sldId id="357" r:id="rId20"/>
    <p:sldId id="362" r:id="rId21"/>
    <p:sldId id="368" r:id="rId22"/>
    <p:sldId id="363" r:id="rId23"/>
    <p:sldId id="361" r:id="rId24"/>
    <p:sldId id="366" r:id="rId25"/>
    <p:sldId id="364" r:id="rId26"/>
    <p:sldId id="365" r:id="rId27"/>
    <p:sldId id="359" r:id="rId28"/>
    <p:sldId id="367" r:id="rId29"/>
    <p:sldId id="284" r:id="rId30"/>
    <p:sldId id="299" r:id="rId31"/>
    <p:sldId id="320" r:id="rId32"/>
    <p:sldId id="289" r:id="rId33"/>
    <p:sldId id="322" r:id="rId34"/>
    <p:sldId id="323" r:id="rId35"/>
    <p:sldId id="291" r:id="rId36"/>
    <p:sldId id="325" r:id="rId37"/>
    <p:sldId id="324" r:id="rId38"/>
    <p:sldId id="319" r:id="rId39"/>
    <p:sldId id="292" r:id="rId40"/>
    <p:sldId id="326" r:id="rId41"/>
    <p:sldId id="327" r:id="rId42"/>
    <p:sldId id="302" r:id="rId43"/>
    <p:sldId id="331" r:id="rId44"/>
    <p:sldId id="354" r:id="rId45"/>
    <p:sldId id="352" r:id="rId46"/>
    <p:sldId id="269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20C3D"/>
    <a:srgbClr val="FFCC00"/>
    <a:srgbClr val="FFDF00"/>
    <a:srgbClr val="009999"/>
    <a:srgbClr val="00CC99"/>
    <a:srgbClr val="F4F3EC"/>
    <a:srgbClr val="1E90B3"/>
    <a:srgbClr val="EF52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595" autoAdjust="0"/>
    <p:restoredTop sz="86389" autoAdjust="0"/>
  </p:normalViewPr>
  <p:slideViewPr>
    <p:cSldViewPr snapToGrid="0" snapToObjects="1">
      <p:cViewPr>
        <p:scale>
          <a:sx n="73" d="100"/>
          <a:sy n="73" d="100"/>
        </p:scale>
        <p:origin x="-1344" y="-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6"/>
    </p:cViewPr>
  </p:sorterViewPr>
  <p:notesViewPr>
    <p:cSldViewPr snapToGrid="0" snapToObjects="1"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1.png"/><Relationship Id="rId2" Type="http://schemas.openxmlformats.org/officeDocument/2006/relationships/image" Target="../media/image391.png"/><Relationship Id="rId1" Type="http://schemas.openxmlformats.org/officeDocument/2006/relationships/image" Target="../media/image381.png"/><Relationship Id="rId4" Type="http://schemas.openxmlformats.org/officeDocument/2006/relationships/image" Target="../media/image4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1.png"/><Relationship Id="rId2" Type="http://schemas.openxmlformats.org/officeDocument/2006/relationships/image" Target="../media/image431.png"/><Relationship Id="rId1" Type="http://schemas.openxmlformats.org/officeDocument/2006/relationships/image" Target="../media/image4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DDFC9-87E7-4F3D-8B41-ED60ED5537CD}" type="doc">
      <dgm:prSet loTypeId="urn:microsoft.com/office/officeart/2005/8/layout/vList4#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6B4C412B-8652-4A67-863E-605788DC1C56}">
      <dgm:prSet phldrT="[Texto]" custT="1"/>
      <dgm:spPr/>
      <dgm:t>
        <a:bodyPr/>
        <a:lstStyle/>
        <a:p>
          <a:r>
            <a:rPr lang="ca-ES" sz="1600" b="1" noProof="0" dirty="0" smtClean="0">
              <a:latin typeface="Raleway"/>
            </a:rPr>
            <a:t>Família</a:t>
          </a:r>
        </a:p>
      </dgm:t>
    </dgm:pt>
    <dgm:pt modelId="{3A8BF23D-376C-4A33-BB2C-369FEBE0C9B6}" type="parTrans" cxnId="{B532D500-23FD-41EE-B71D-7176B42480C6}">
      <dgm:prSet/>
      <dgm:spPr/>
      <dgm:t>
        <a:bodyPr/>
        <a:lstStyle/>
        <a:p>
          <a:endParaRPr lang="es-ES"/>
        </a:p>
      </dgm:t>
    </dgm:pt>
    <dgm:pt modelId="{74F824CC-65AF-4D54-8DD3-CD26D5481513}" type="sibTrans" cxnId="{B532D500-23FD-41EE-B71D-7176B42480C6}">
      <dgm:prSet/>
      <dgm:spPr/>
      <dgm:t>
        <a:bodyPr/>
        <a:lstStyle/>
        <a:p>
          <a:endParaRPr lang="es-ES"/>
        </a:p>
      </dgm:t>
    </dgm:pt>
    <dgm:pt modelId="{B540692B-4AC5-4A60-B4F1-57F011A7C1FE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Poca sensibilització en la importància de l’educació, no és prioritària</a:t>
          </a:r>
          <a:endParaRPr lang="ca-ES" sz="1400" noProof="0" dirty="0">
            <a:latin typeface="Raleway"/>
          </a:endParaRPr>
        </a:p>
      </dgm:t>
    </dgm:pt>
    <dgm:pt modelId="{1920C7C4-216B-4F40-8725-F1739F14B939}" type="parTrans" cxnId="{8DEB7B77-78CA-4F47-A957-A37D698CA0AA}">
      <dgm:prSet/>
      <dgm:spPr/>
      <dgm:t>
        <a:bodyPr/>
        <a:lstStyle/>
        <a:p>
          <a:endParaRPr lang="es-ES"/>
        </a:p>
      </dgm:t>
    </dgm:pt>
    <dgm:pt modelId="{122D8DCF-3AC8-4EBC-A0CF-018C0DC9A332}" type="sibTrans" cxnId="{8DEB7B77-78CA-4F47-A957-A37D698CA0AA}">
      <dgm:prSet/>
      <dgm:spPr/>
      <dgm:t>
        <a:bodyPr/>
        <a:lstStyle/>
        <a:p>
          <a:endParaRPr lang="es-ES"/>
        </a:p>
      </dgm:t>
    </dgm:pt>
    <dgm:pt modelId="{E2C719F9-A61A-4F00-A110-3CA077D75ED2}">
      <dgm:prSet phldrT="[Texto]" custT="1"/>
      <dgm:spPr/>
      <dgm:t>
        <a:bodyPr/>
        <a:lstStyle/>
        <a:p>
          <a:r>
            <a:rPr lang="ca-ES" sz="1600" b="1" noProof="0" dirty="0" smtClean="0">
              <a:latin typeface="Raleway"/>
            </a:rPr>
            <a:t>Alumnat</a:t>
          </a:r>
          <a:endParaRPr lang="ca-ES" sz="1600" b="1" noProof="0" dirty="0">
            <a:latin typeface="Raleway"/>
          </a:endParaRPr>
        </a:p>
      </dgm:t>
    </dgm:pt>
    <dgm:pt modelId="{819365AB-F1D3-466F-A2D9-C9C391C52A4A}" type="parTrans" cxnId="{4974825A-E264-4886-B079-D6DA04DC6984}">
      <dgm:prSet/>
      <dgm:spPr/>
      <dgm:t>
        <a:bodyPr/>
        <a:lstStyle/>
        <a:p>
          <a:endParaRPr lang="es-ES"/>
        </a:p>
      </dgm:t>
    </dgm:pt>
    <dgm:pt modelId="{67D88587-17C3-435F-B0DC-660B4A623B27}" type="sibTrans" cxnId="{4974825A-E264-4886-B079-D6DA04DC6984}">
      <dgm:prSet/>
      <dgm:spPr/>
      <dgm:t>
        <a:bodyPr/>
        <a:lstStyle/>
        <a:p>
          <a:endParaRPr lang="es-ES"/>
        </a:p>
      </dgm:t>
    </dgm:pt>
    <dgm:pt modelId="{6E19FAE6-BE77-4687-B317-D44BBBE5B770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Dificultats logístiques per la llunyania de l’escola</a:t>
          </a:r>
          <a:endParaRPr lang="ca-ES" sz="1400" noProof="0" dirty="0">
            <a:latin typeface="Raleway"/>
          </a:endParaRPr>
        </a:p>
      </dgm:t>
    </dgm:pt>
    <dgm:pt modelId="{A55007FF-22AD-40ED-A0F3-C176E0E5F34F}" type="parTrans" cxnId="{4C3A59FB-6B75-4309-9DC8-08AE90A18807}">
      <dgm:prSet/>
      <dgm:spPr/>
      <dgm:t>
        <a:bodyPr/>
        <a:lstStyle/>
        <a:p>
          <a:endParaRPr lang="es-ES"/>
        </a:p>
      </dgm:t>
    </dgm:pt>
    <dgm:pt modelId="{E22EF66A-DEB1-4E49-97A9-2C460FC1C45B}" type="sibTrans" cxnId="{4C3A59FB-6B75-4309-9DC8-08AE90A18807}">
      <dgm:prSet/>
      <dgm:spPr/>
      <dgm:t>
        <a:bodyPr/>
        <a:lstStyle/>
        <a:p>
          <a:endParaRPr lang="es-ES"/>
        </a:p>
      </dgm:t>
    </dgm:pt>
    <dgm:pt modelId="{466FC79C-3D5B-4BD4-A4C9-00F570EDE081}">
      <dgm:prSet phldrT="[Texto]" custT="1"/>
      <dgm:spPr/>
      <dgm:t>
        <a:bodyPr/>
        <a:lstStyle/>
        <a:p>
          <a:r>
            <a:rPr lang="ca-ES" sz="1600" b="1" noProof="0" dirty="0" smtClean="0">
              <a:latin typeface="Raleway"/>
            </a:rPr>
            <a:t>Professorat</a:t>
          </a:r>
          <a:endParaRPr lang="ca-ES" sz="1600" b="1" noProof="0" dirty="0">
            <a:latin typeface="Raleway"/>
          </a:endParaRPr>
        </a:p>
      </dgm:t>
    </dgm:pt>
    <dgm:pt modelId="{3C433AAA-46C0-4881-828F-C4F73F564A8B}" type="parTrans" cxnId="{78FA5262-12A5-4B2B-9D57-FDACD6434F76}">
      <dgm:prSet/>
      <dgm:spPr/>
      <dgm:t>
        <a:bodyPr/>
        <a:lstStyle/>
        <a:p>
          <a:endParaRPr lang="es-ES"/>
        </a:p>
      </dgm:t>
    </dgm:pt>
    <dgm:pt modelId="{193A928D-9EF9-48CC-BEAA-CD704E59D281}" type="sibTrans" cxnId="{78FA5262-12A5-4B2B-9D57-FDACD6434F76}">
      <dgm:prSet/>
      <dgm:spPr/>
      <dgm:t>
        <a:bodyPr/>
        <a:lstStyle/>
        <a:p>
          <a:endParaRPr lang="es-ES"/>
        </a:p>
      </dgm:t>
    </dgm:pt>
    <dgm:pt modelId="{700278F3-9059-4556-B769-EF34C203C152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Baixa formació acadèmica</a:t>
          </a:r>
          <a:endParaRPr lang="ca-ES" sz="1400" noProof="0" dirty="0">
            <a:latin typeface="Raleway"/>
          </a:endParaRPr>
        </a:p>
      </dgm:t>
    </dgm:pt>
    <dgm:pt modelId="{1B6019C1-DCAC-4428-8647-D53C67A06074}" type="parTrans" cxnId="{27114B17-C844-4954-AEBE-E4FA3EDB6D22}">
      <dgm:prSet/>
      <dgm:spPr/>
      <dgm:t>
        <a:bodyPr/>
        <a:lstStyle/>
        <a:p>
          <a:endParaRPr lang="es-ES"/>
        </a:p>
      </dgm:t>
    </dgm:pt>
    <dgm:pt modelId="{987EA9E6-0344-4138-B722-CE732A9B871B}" type="sibTrans" cxnId="{27114B17-C844-4954-AEBE-E4FA3EDB6D22}">
      <dgm:prSet/>
      <dgm:spPr/>
      <dgm:t>
        <a:bodyPr/>
        <a:lstStyle/>
        <a:p>
          <a:endParaRPr lang="es-ES"/>
        </a:p>
      </dgm:t>
    </dgm:pt>
    <dgm:pt modelId="{787E3326-397A-4520-AC8E-3081B298EDD5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Salaris baixos i feina poc reconeguda</a:t>
          </a:r>
          <a:endParaRPr lang="ca-ES" sz="1400" noProof="0" dirty="0">
            <a:latin typeface="Raleway"/>
          </a:endParaRPr>
        </a:p>
      </dgm:t>
    </dgm:pt>
    <dgm:pt modelId="{635A6DEC-4852-474D-AF5B-60A838419305}" type="parTrans" cxnId="{A3DC3B29-CC9D-407C-920A-537C385B30A9}">
      <dgm:prSet/>
      <dgm:spPr/>
      <dgm:t>
        <a:bodyPr/>
        <a:lstStyle/>
        <a:p>
          <a:endParaRPr lang="es-ES"/>
        </a:p>
      </dgm:t>
    </dgm:pt>
    <dgm:pt modelId="{3DCC9515-396A-4E01-BE85-64DB7C1DC0B9}" type="sibTrans" cxnId="{A3DC3B29-CC9D-407C-920A-537C385B30A9}">
      <dgm:prSet/>
      <dgm:spPr/>
      <dgm:t>
        <a:bodyPr/>
        <a:lstStyle/>
        <a:p>
          <a:endParaRPr lang="es-ES"/>
        </a:p>
      </dgm:t>
    </dgm:pt>
    <dgm:pt modelId="{D6E10A6B-ED84-4FEF-B623-036FCB88484D}">
      <dgm:prSet phldrT="[Texto]" custT="1"/>
      <dgm:spPr/>
      <dgm:t>
        <a:bodyPr/>
        <a:lstStyle/>
        <a:p>
          <a:r>
            <a:rPr lang="ca-ES" sz="1600" b="1" noProof="0" dirty="0" smtClean="0">
              <a:latin typeface="Raleway"/>
            </a:rPr>
            <a:t>Governs i Institucions</a:t>
          </a:r>
          <a:endParaRPr lang="ca-ES" sz="1600" b="1" noProof="0" dirty="0">
            <a:latin typeface="Raleway"/>
          </a:endParaRPr>
        </a:p>
      </dgm:t>
    </dgm:pt>
    <dgm:pt modelId="{FD06FBFA-4901-425C-BDCE-4827C0F10965}" type="parTrans" cxnId="{D1DAA83C-326C-4F65-A580-BA4E981087C5}">
      <dgm:prSet/>
      <dgm:spPr/>
      <dgm:t>
        <a:bodyPr/>
        <a:lstStyle/>
        <a:p>
          <a:endParaRPr lang="es-ES"/>
        </a:p>
      </dgm:t>
    </dgm:pt>
    <dgm:pt modelId="{44560421-9DF7-4508-A2BE-759D40A6C71D}" type="sibTrans" cxnId="{D1DAA83C-326C-4F65-A580-BA4E981087C5}">
      <dgm:prSet/>
      <dgm:spPr/>
      <dgm:t>
        <a:bodyPr/>
        <a:lstStyle/>
        <a:p>
          <a:endParaRPr lang="es-ES"/>
        </a:p>
      </dgm:t>
    </dgm:pt>
    <dgm:pt modelId="{3A406D47-1CE7-4499-B6C7-A1FF3C63E40B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Reducció d’inversions en àmbit social</a:t>
          </a:r>
          <a:endParaRPr lang="ca-ES" sz="1400" noProof="0" dirty="0">
            <a:latin typeface="Raleway"/>
          </a:endParaRPr>
        </a:p>
      </dgm:t>
    </dgm:pt>
    <dgm:pt modelId="{7AF9EBB1-6BA6-46D6-83DF-4515CBC32C09}" type="parTrans" cxnId="{242D46C8-C834-492F-BBDB-276E13780312}">
      <dgm:prSet/>
      <dgm:spPr/>
      <dgm:t>
        <a:bodyPr/>
        <a:lstStyle/>
        <a:p>
          <a:endParaRPr lang="es-ES"/>
        </a:p>
      </dgm:t>
    </dgm:pt>
    <dgm:pt modelId="{B4F21466-3EA5-423D-8ECF-3FDDF60EACA4}" type="sibTrans" cxnId="{242D46C8-C834-492F-BBDB-276E13780312}">
      <dgm:prSet/>
      <dgm:spPr/>
      <dgm:t>
        <a:bodyPr/>
        <a:lstStyle/>
        <a:p>
          <a:endParaRPr lang="es-ES"/>
        </a:p>
      </dgm:t>
    </dgm:pt>
    <dgm:pt modelId="{6941E484-6BBC-4C9A-B417-0DD0B074BD33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L’educació no és prioritària</a:t>
          </a:r>
          <a:endParaRPr lang="ca-ES" sz="1400" noProof="0" dirty="0">
            <a:latin typeface="Raleway"/>
          </a:endParaRPr>
        </a:p>
      </dgm:t>
    </dgm:pt>
    <dgm:pt modelId="{BDBEE3A9-776C-4B13-A8F0-63090C31E850}" type="parTrans" cxnId="{35C2E470-2F69-4B3A-8BE9-FFA436050439}">
      <dgm:prSet/>
      <dgm:spPr/>
      <dgm:t>
        <a:bodyPr/>
        <a:lstStyle/>
        <a:p>
          <a:endParaRPr lang="es-ES"/>
        </a:p>
      </dgm:t>
    </dgm:pt>
    <dgm:pt modelId="{B5FB61AC-CC0C-4AD3-84AD-D453A92390C9}" type="sibTrans" cxnId="{35C2E470-2F69-4B3A-8BE9-FFA436050439}">
      <dgm:prSet/>
      <dgm:spPr/>
      <dgm:t>
        <a:bodyPr/>
        <a:lstStyle/>
        <a:p>
          <a:endParaRPr lang="es-ES"/>
        </a:p>
      </dgm:t>
    </dgm:pt>
    <dgm:pt modelId="{6103EB66-176D-4BC3-8F75-8B94D40F93AF}">
      <dgm:prSet phldrT="[Texto]" custT="1"/>
      <dgm:spPr/>
      <dgm:t>
        <a:bodyPr/>
        <a:lstStyle/>
        <a:p>
          <a:endParaRPr lang="es-ES" sz="1400" dirty="0"/>
        </a:p>
      </dgm:t>
    </dgm:pt>
    <dgm:pt modelId="{651D323D-C3CF-458E-BC94-D7C5B1378A18}" type="parTrans" cxnId="{D3749333-076F-4DF1-BFE2-6493C40CFFEA}">
      <dgm:prSet/>
      <dgm:spPr/>
      <dgm:t>
        <a:bodyPr/>
        <a:lstStyle/>
        <a:p>
          <a:endParaRPr lang="es-ES"/>
        </a:p>
      </dgm:t>
    </dgm:pt>
    <dgm:pt modelId="{8FE6E0E6-F5D9-425E-8210-D285EE346352}" type="sibTrans" cxnId="{D3749333-076F-4DF1-BFE2-6493C40CFFEA}">
      <dgm:prSet/>
      <dgm:spPr/>
      <dgm:t>
        <a:bodyPr/>
        <a:lstStyle/>
        <a:p>
          <a:endParaRPr lang="es-ES"/>
        </a:p>
      </dgm:t>
    </dgm:pt>
    <dgm:pt modelId="{583B2984-7D7A-4238-85AB-3D87C75620C8}">
      <dgm:prSet phldrT="[Texto]" custT="1"/>
      <dgm:spPr/>
      <dgm:t>
        <a:bodyPr/>
        <a:lstStyle/>
        <a:p>
          <a:endParaRPr lang="es-ES" sz="1400" dirty="0"/>
        </a:p>
      </dgm:t>
    </dgm:pt>
    <dgm:pt modelId="{8DB96D9F-1536-4CAE-9D6E-60F285540CF5}" type="parTrans" cxnId="{4AD32FF1-96D2-47B1-BCE7-5F1198BED028}">
      <dgm:prSet/>
      <dgm:spPr/>
      <dgm:t>
        <a:bodyPr/>
        <a:lstStyle/>
        <a:p>
          <a:endParaRPr lang="es-ES"/>
        </a:p>
      </dgm:t>
    </dgm:pt>
    <dgm:pt modelId="{EAFCAB96-F285-4B7F-9440-E6349BCB5840}" type="sibTrans" cxnId="{4AD32FF1-96D2-47B1-BCE7-5F1198BED028}">
      <dgm:prSet/>
      <dgm:spPr/>
      <dgm:t>
        <a:bodyPr/>
        <a:lstStyle/>
        <a:p>
          <a:endParaRPr lang="es-ES"/>
        </a:p>
      </dgm:t>
    </dgm:pt>
    <dgm:pt modelId="{90004215-25ED-4CDB-A7B0-AEC570906E40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Dificultats econòmiques per invertir en l’educació dels fills</a:t>
          </a:r>
          <a:endParaRPr lang="ca-ES" sz="1400" noProof="0" dirty="0">
            <a:latin typeface="Raleway"/>
          </a:endParaRPr>
        </a:p>
      </dgm:t>
    </dgm:pt>
    <dgm:pt modelId="{8A7D695D-4B9D-439B-B3BD-CAF977A4A06F}" type="parTrans" cxnId="{1715823D-EE86-4C05-957C-0BEC6C50E3EE}">
      <dgm:prSet/>
      <dgm:spPr/>
      <dgm:t>
        <a:bodyPr/>
        <a:lstStyle/>
        <a:p>
          <a:endParaRPr lang="es-ES"/>
        </a:p>
      </dgm:t>
    </dgm:pt>
    <dgm:pt modelId="{0D7BCC21-DA06-46F4-90E1-4C3B6908CF75}" type="sibTrans" cxnId="{1715823D-EE86-4C05-957C-0BEC6C50E3EE}">
      <dgm:prSet/>
      <dgm:spPr/>
      <dgm:t>
        <a:bodyPr/>
        <a:lstStyle/>
        <a:p>
          <a:endParaRPr lang="es-ES"/>
        </a:p>
      </dgm:t>
    </dgm:pt>
    <dgm:pt modelId="{316ED419-FE42-48ED-A4F9-F0A331FA9CB9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Necessitat de suport econòmic dels fills</a:t>
          </a:r>
          <a:endParaRPr lang="ca-ES" sz="1400" noProof="0" dirty="0">
            <a:latin typeface="Raleway"/>
          </a:endParaRPr>
        </a:p>
      </dgm:t>
    </dgm:pt>
    <dgm:pt modelId="{116271D0-EC63-4F9E-A35F-B40FEC7921EC}" type="parTrans" cxnId="{E9F7DE9C-B87A-426C-AD1A-03233C1924AD}">
      <dgm:prSet/>
      <dgm:spPr/>
      <dgm:t>
        <a:bodyPr/>
        <a:lstStyle/>
        <a:p>
          <a:endParaRPr lang="es-ES"/>
        </a:p>
      </dgm:t>
    </dgm:pt>
    <dgm:pt modelId="{39779631-BE83-4BD2-B8A3-73BD54EC9EB6}" type="sibTrans" cxnId="{E9F7DE9C-B87A-426C-AD1A-03233C1924AD}">
      <dgm:prSet/>
      <dgm:spPr/>
      <dgm:t>
        <a:bodyPr/>
        <a:lstStyle/>
        <a:p>
          <a:endParaRPr lang="es-ES"/>
        </a:p>
      </dgm:t>
    </dgm:pt>
    <dgm:pt modelId="{5E2D653C-778F-41AF-AB49-B0F61DF5C68B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Dificultats per assumir el cost del material escolar</a:t>
          </a:r>
          <a:endParaRPr lang="ca-ES" sz="1400" noProof="0" dirty="0">
            <a:latin typeface="Raleway"/>
          </a:endParaRPr>
        </a:p>
      </dgm:t>
    </dgm:pt>
    <dgm:pt modelId="{7E75B966-37E1-409F-9ED1-EE7F686D9071}" type="parTrans" cxnId="{4A2A2B10-38E3-40F2-AE08-7F7DA026B3CB}">
      <dgm:prSet/>
      <dgm:spPr/>
      <dgm:t>
        <a:bodyPr/>
        <a:lstStyle/>
        <a:p>
          <a:endParaRPr lang="es-ES"/>
        </a:p>
      </dgm:t>
    </dgm:pt>
    <dgm:pt modelId="{78A25147-3A00-490E-AB29-1842FEF5E3D0}" type="sibTrans" cxnId="{4A2A2B10-38E3-40F2-AE08-7F7DA026B3CB}">
      <dgm:prSet/>
      <dgm:spPr/>
      <dgm:t>
        <a:bodyPr/>
        <a:lstStyle/>
        <a:p>
          <a:endParaRPr lang="es-ES"/>
        </a:p>
      </dgm:t>
    </dgm:pt>
    <dgm:pt modelId="{EEDBA3B2-3CD7-4E6B-9D9D-BE7043151BD3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Necessitat de suport econòmic a la família</a:t>
          </a:r>
          <a:endParaRPr lang="ca-ES" sz="1400" noProof="0" dirty="0">
            <a:latin typeface="Raleway"/>
          </a:endParaRPr>
        </a:p>
      </dgm:t>
    </dgm:pt>
    <dgm:pt modelId="{68580F33-BC6E-4EF9-B69B-94D87D957843}" type="parTrans" cxnId="{D0F04B84-1A0F-4BC6-A3BB-E28BD9B19C18}">
      <dgm:prSet/>
      <dgm:spPr/>
      <dgm:t>
        <a:bodyPr/>
        <a:lstStyle/>
        <a:p>
          <a:endParaRPr lang="es-ES"/>
        </a:p>
      </dgm:t>
    </dgm:pt>
    <dgm:pt modelId="{0C4D5AF1-95B1-4F9B-A0C3-8FDF4A7E4B80}" type="sibTrans" cxnId="{D0F04B84-1A0F-4BC6-A3BB-E28BD9B19C18}">
      <dgm:prSet/>
      <dgm:spPr/>
      <dgm:t>
        <a:bodyPr/>
        <a:lstStyle/>
        <a:p>
          <a:endParaRPr lang="es-ES"/>
        </a:p>
      </dgm:t>
    </dgm:pt>
    <dgm:pt modelId="{C4E7C765-2171-4460-B0A1-4C345F1EB3EE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Manca de recursos humans i materials per dur a terme la feina</a:t>
          </a:r>
          <a:endParaRPr lang="ca-ES" sz="1400" noProof="0" dirty="0">
            <a:latin typeface="Raleway"/>
          </a:endParaRPr>
        </a:p>
      </dgm:t>
    </dgm:pt>
    <dgm:pt modelId="{FBDBAF59-44F7-4421-8CBD-7F6777200ECE}" type="parTrans" cxnId="{78E6E3C4-F6BB-4409-BB10-A30972D5266D}">
      <dgm:prSet/>
      <dgm:spPr/>
      <dgm:t>
        <a:bodyPr/>
        <a:lstStyle/>
        <a:p>
          <a:endParaRPr lang="es-ES"/>
        </a:p>
      </dgm:t>
    </dgm:pt>
    <dgm:pt modelId="{C0483987-839F-4FC0-8BA9-AE4137882363}" type="sibTrans" cxnId="{78E6E3C4-F6BB-4409-BB10-A30972D5266D}">
      <dgm:prSet/>
      <dgm:spPr/>
      <dgm:t>
        <a:bodyPr/>
        <a:lstStyle/>
        <a:p>
          <a:endParaRPr lang="es-ES"/>
        </a:p>
      </dgm:t>
    </dgm:pt>
    <dgm:pt modelId="{3FA06F52-58BB-4B1A-83AA-AE6E2BECEC22}">
      <dgm:prSet phldrT="[Texto]"/>
      <dgm:spPr/>
      <dgm:t>
        <a:bodyPr/>
        <a:lstStyle/>
        <a:p>
          <a:r>
            <a:rPr lang="es-ES" sz="1100" dirty="0" err="1" smtClean="0"/>
            <a:t>Desmotivació</a:t>
          </a:r>
          <a:endParaRPr lang="es-ES" sz="1100" dirty="0"/>
        </a:p>
      </dgm:t>
    </dgm:pt>
    <dgm:pt modelId="{EFB0A52C-5D28-4CB0-B4D9-5125BF79C1DE}" type="parTrans" cxnId="{CCD3A8E9-A240-4E4D-99DA-46479F8D17E0}">
      <dgm:prSet/>
      <dgm:spPr/>
      <dgm:t>
        <a:bodyPr/>
        <a:lstStyle/>
        <a:p>
          <a:endParaRPr lang="es-ES"/>
        </a:p>
      </dgm:t>
    </dgm:pt>
    <dgm:pt modelId="{92365A0E-C5ED-4F7C-9A36-C27EBBBCC771}" type="sibTrans" cxnId="{CCD3A8E9-A240-4E4D-99DA-46479F8D17E0}">
      <dgm:prSet/>
      <dgm:spPr/>
      <dgm:t>
        <a:bodyPr/>
        <a:lstStyle/>
        <a:p>
          <a:endParaRPr lang="es-ES"/>
        </a:p>
      </dgm:t>
    </dgm:pt>
    <dgm:pt modelId="{8A4A2978-622D-456E-AA85-2CB9917B4CC2}">
      <dgm:prSet phldrT="[Texto]" custT="1"/>
      <dgm:spPr/>
      <dgm:t>
        <a:bodyPr/>
        <a:lstStyle/>
        <a:p>
          <a:endParaRPr lang="ca-ES" sz="1400" noProof="0" dirty="0">
            <a:latin typeface="Raleway"/>
          </a:endParaRPr>
        </a:p>
      </dgm:t>
    </dgm:pt>
    <dgm:pt modelId="{D04CB72E-4354-498B-9042-1C6DB6162BE6}" type="parTrans" cxnId="{7ECB0143-ECBC-470B-94D9-CC1711A8A4C7}">
      <dgm:prSet/>
      <dgm:spPr/>
      <dgm:t>
        <a:bodyPr/>
        <a:lstStyle/>
        <a:p>
          <a:endParaRPr lang="es-ES"/>
        </a:p>
      </dgm:t>
    </dgm:pt>
    <dgm:pt modelId="{FFED663D-485B-4941-AFA8-706F4AA9E66B}" type="sibTrans" cxnId="{7ECB0143-ECBC-470B-94D9-CC1711A8A4C7}">
      <dgm:prSet/>
      <dgm:spPr/>
      <dgm:t>
        <a:bodyPr/>
        <a:lstStyle/>
        <a:p>
          <a:endParaRPr lang="es-ES"/>
        </a:p>
      </dgm:t>
    </dgm:pt>
    <dgm:pt modelId="{DCC7091D-893F-4EB4-8018-94779434D647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Dificultats en la gestió educativa</a:t>
          </a:r>
          <a:endParaRPr lang="ca-ES" sz="1400" noProof="0" dirty="0">
            <a:latin typeface="Raleway"/>
          </a:endParaRPr>
        </a:p>
      </dgm:t>
    </dgm:pt>
    <dgm:pt modelId="{FD715AC3-60AD-4303-9CF9-AAEFE32B18A7}" type="parTrans" cxnId="{E3B41697-52CF-49CD-B2D6-DCEB4441D804}">
      <dgm:prSet/>
      <dgm:spPr/>
      <dgm:t>
        <a:bodyPr/>
        <a:lstStyle/>
        <a:p>
          <a:endParaRPr lang="es-ES"/>
        </a:p>
      </dgm:t>
    </dgm:pt>
    <dgm:pt modelId="{79EBF672-B313-41FE-81E5-D4F6FD54A99C}" type="sibTrans" cxnId="{E3B41697-52CF-49CD-B2D6-DCEB4441D804}">
      <dgm:prSet/>
      <dgm:spPr/>
      <dgm:t>
        <a:bodyPr/>
        <a:lstStyle/>
        <a:p>
          <a:endParaRPr lang="es-ES"/>
        </a:p>
      </dgm:t>
    </dgm:pt>
    <dgm:pt modelId="{C87079B3-BD1D-4D20-9E55-9A6FF6288147}">
      <dgm:prSet phldrT="[Texto]" custT="1"/>
      <dgm:spPr/>
      <dgm:t>
        <a:bodyPr/>
        <a:lstStyle/>
        <a:p>
          <a:endParaRPr lang="ca-ES" sz="1400" noProof="0" dirty="0">
            <a:latin typeface="Raleway"/>
          </a:endParaRPr>
        </a:p>
      </dgm:t>
    </dgm:pt>
    <dgm:pt modelId="{1F767DAC-ED0A-405F-84C9-F31D45F204FB}" type="parTrans" cxnId="{51CB2159-ABE3-430B-AAA1-971E58E83CDD}">
      <dgm:prSet/>
      <dgm:spPr/>
      <dgm:t>
        <a:bodyPr/>
        <a:lstStyle/>
        <a:p>
          <a:endParaRPr lang="es-ES"/>
        </a:p>
      </dgm:t>
    </dgm:pt>
    <dgm:pt modelId="{9026EB54-75C0-458A-A06C-71B830F4509D}" type="sibTrans" cxnId="{51CB2159-ABE3-430B-AAA1-971E58E83CDD}">
      <dgm:prSet/>
      <dgm:spPr/>
      <dgm:t>
        <a:bodyPr/>
        <a:lstStyle/>
        <a:p>
          <a:endParaRPr lang="es-ES"/>
        </a:p>
      </dgm:t>
    </dgm:pt>
    <dgm:pt modelId="{7D33B41B-931B-4A54-A9CC-BABE05C0C0C6}">
      <dgm:prSet phldrT="[Texto]" custT="1"/>
      <dgm:spPr/>
      <dgm:t>
        <a:bodyPr/>
        <a:lstStyle/>
        <a:p>
          <a:r>
            <a:rPr lang="ca-ES" sz="1400" noProof="0" dirty="0" smtClean="0">
              <a:latin typeface="Raleway"/>
            </a:rPr>
            <a:t>Certa desmotivació per un sistema educatiu de baixa qualitat</a:t>
          </a:r>
          <a:endParaRPr lang="ca-ES" sz="1400" noProof="0" dirty="0">
            <a:latin typeface="Raleway"/>
          </a:endParaRPr>
        </a:p>
      </dgm:t>
    </dgm:pt>
    <dgm:pt modelId="{4A74A48B-6128-4F91-9608-9EE43373377C}" type="parTrans" cxnId="{97E0D335-5F5C-4FA3-A792-7EBB7DEACE93}">
      <dgm:prSet/>
      <dgm:spPr/>
      <dgm:t>
        <a:bodyPr/>
        <a:lstStyle/>
        <a:p>
          <a:endParaRPr lang="ca-ES"/>
        </a:p>
      </dgm:t>
    </dgm:pt>
    <dgm:pt modelId="{81330D16-1D37-47B5-90D1-AAFD1AE1A609}" type="sibTrans" cxnId="{97E0D335-5F5C-4FA3-A792-7EBB7DEACE93}">
      <dgm:prSet/>
      <dgm:spPr/>
      <dgm:t>
        <a:bodyPr/>
        <a:lstStyle/>
        <a:p>
          <a:endParaRPr lang="ca-ES"/>
        </a:p>
      </dgm:t>
    </dgm:pt>
    <dgm:pt modelId="{1CC9D891-6667-403B-9B8B-C5B5195D68F3}" type="pres">
      <dgm:prSet presAssocID="{A3FDDFC9-87E7-4F3D-8B41-ED60ED5537C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CE344A2-03CB-466A-A3C1-494C5C67C23C}" type="pres">
      <dgm:prSet presAssocID="{6B4C412B-8652-4A67-863E-605788DC1C56}" presName="comp" presStyleCnt="0"/>
      <dgm:spPr/>
    </dgm:pt>
    <dgm:pt modelId="{49769C89-3155-4604-8913-150B1BBD361E}" type="pres">
      <dgm:prSet presAssocID="{6B4C412B-8652-4A67-863E-605788DC1C56}" presName="box" presStyleLbl="node1" presStyleIdx="0" presStyleCnt="4"/>
      <dgm:spPr/>
      <dgm:t>
        <a:bodyPr/>
        <a:lstStyle/>
        <a:p>
          <a:endParaRPr lang="es-ES"/>
        </a:p>
      </dgm:t>
    </dgm:pt>
    <dgm:pt modelId="{2DF34691-F34D-41B4-9492-582CAE2F0302}" type="pres">
      <dgm:prSet presAssocID="{6B4C412B-8652-4A67-863E-605788DC1C56}" presName="img" presStyleLbl="fgImgPlace1" presStyleIdx="0" presStyleCnt="4" custScaleX="7248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38C51DBB-9765-4FD0-A7DC-246D695EC471}" type="pres">
      <dgm:prSet presAssocID="{6B4C412B-8652-4A67-863E-605788DC1C56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2A37FE-1A0E-459A-A517-6D7D6E188984}" type="pres">
      <dgm:prSet presAssocID="{74F824CC-65AF-4D54-8DD3-CD26D5481513}" presName="spacer" presStyleCnt="0"/>
      <dgm:spPr/>
    </dgm:pt>
    <dgm:pt modelId="{5D309242-3F86-4FB4-BF48-73EAA4A4CD37}" type="pres">
      <dgm:prSet presAssocID="{E2C719F9-A61A-4F00-A110-3CA077D75ED2}" presName="comp" presStyleCnt="0"/>
      <dgm:spPr/>
    </dgm:pt>
    <dgm:pt modelId="{77918066-871E-47E2-8043-075CB42695D2}" type="pres">
      <dgm:prSet presAssocID="{E2C719F9-A61A-4F00-A110-3CA077D75ED2}" presName="box" presStyleLbl="node1" presStyleIdx="1" presStyleCnt="4"/>
      <dgm:spPr/>
      <dgm:t>
        <a:bodyPr/>
        <a:lstStyle/>
        <a:p>
          <a:endParaRPr lang="es-ES"/>
        </a:p>
      </dgm:t>
    </dgm:pt>
    <dgm:pt modelId="{84591912-4B41-4016-862A-A0786EEA4A12}" type="pres">
      <dgm:prSet presAssocID="{E2C719F9-A61A-4F00-A110-3CA077D75ED2}" presName="img" presStyleLbl="fgImgPlace1" presStyleIdx="1" presStyleCnt="4" custScaleX="7248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658DCC4F-502F-4C25-8FD2-3B3E5CABF7C7}" type="pres">
      <dgm:prSet presAssocID="{E2C719F9-A61A-4F00-A110-3CA077D75ED2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96B01B-E4A3-4DB4-9BAF-A9366CBEEBB3}" type="pres">
      <dgm:prSet presAssocID="{67D88587-17C3-435F-B0DC-660B4A623B27}" presName="spacer" presStyleCnt="0"/>
      <dgm:spPr/>
    </dgm:pt>
    <dgm:pt modelId="{25051AA1-7425-4974-96DD-989DA34A55B2}" type="pres">
      <dgm:prSet presAssocID="{466FC79C-3D5B-4BD4-A4C9-00F570EDE081}" presName="comp" presStyleCnt="0"/>
      <dgm:spPr/>
    </dgm:pt>
    <dgm:pt modelId="{E203A69A-A0CF-4EF3-BEE3-C19117755541}" type="pres">
      <dgm:prSet presAssocID="{466FC79C-3D5B-4BD4-A4C9-00F570EDE081}" presName="box" presStyleLbl="node1" presStyleIdx="2" presStyleCnt="4"/>
      <dgm:spPr/>
      <dgm:t>
        <a:bodyPr/>
        <a:lstStyle/>
        <a:p>
          <a:endParaRPr lang="es-ES"/>
        </a:p>
      </dgm:t>
    </dgm:pt>
    <dgm:pt modelId="{C0562B35-2486-4993-9E3F-C4E97C91480A}" type="pres">
      <dgm:prSet presAssocID="{466FC79C-3D5B-4BD4-A4C9-00F570EDE081}" presName="img" presStyleLbl="fgImgPlace1" presStyleIdx="2" presStyleCnt="4" custScaleX="7356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77059987-5241-4E6C-999F-E96ECD0CE0D9}" type="pres">
      <dgm:prSet presAssocID="{466FC79C-3D5B-4BD4-A4C9-00F570EDE081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1FE7895-6041-4B00-A809-9D531C9CAF6D}" type="pres">
      <dgm:prSet presAssocID="{193A928D-9EF9-48CC-BEAA-CD704E59D281}" presName="spacer" presStyleCnt="0"/>
      <dgm:spPr/>
    </dgm:pt>
    <dgm:pt modelId="{E7B09BF8-3281-4D5B-B93D-6A49330B1241}" type="pres">
      <dgm:prSet presAssocID="{D6E10A6B-ED84-4FEF-B623-036FCB88484D}" presName="comp" presStyleCnt="0"/>
      <dgm:spPr/>
    </dgm:pt>
    <dgm:pt modelId="{A51B34A7-F425-40EB-AEA0-4EB591BFFA72}" type="pres">
      <dgm:prSet presAssocID="{D6E10A6B-ED84-4FEF-B623-036FCB88484D}" presName="box" presStyleLbl="node1" presStyleIdx="3" presStyleCnt="4"/>
      <dgm:spPr/>
      <dgm:t>
        <a:bodyPr/>
        <a:lstStyle/>
        <a:p>
          <a:endParaRPr lang="es-ES"/>
        </a:p>
      </dgm:t>
    </dgm:pt>
    <dgm:pt modelId="{BAB5508F-3A67-4765-AA59-340444A512DD}" type="pres">
      <dgm:prSet presAssocID="{D6E10A6B-ED84-4FEF-B623-036FCB88484D}" presName="img" presStyleLbl="fgImgPlace1" presStyleIdx="3" presStyleCnt="4" custScaleX="7356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ca-ES"/>
        </a:p>
      </dgm:t>
    </dgm:pt>
    <dgm:pt modelId="{CFFD2FAF-9CE8-4BC1-8995-BFF71294B1B7}" type="pres">
      <dgm:prSet presAssocID="{D6E10A6B-ED84-4FEF-B623-036FCB88484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8392A07-FCDB-4419-AD07-126491A429B7}" type="presOf" srcId="{6B4C412B-8652-4A67-863E-605788DC1C56}" destId="{49769C89-3155-4604-8913-150B1BBD361E}" srcOrd="0" destOrd="0" presId="urn:microsoft.com/office/officeart/2005/8/layout/vList4#1"/>
    <dgm:cxn modelId="{68CB4F5D-5124-4E5D-B1FF-AC7B3D8E3961}" type="presOf" srcId="{EEDBA3B2-3CD7-4E6B-9D9D-BE7043151BD3}" destId="{658DCC4F-502F-4C25-8FD2-3B3E5CABF7C7}" srcOrd="1" destOrd="3" presId="urn:microsoft.com/office/officeart/2005/8/layout/vList4#1"/>
    <dgm:cxn modelId="{C16B2813-B15D-4D7A-A46A-F7D315AE27B3}" type="presOf" srcId="{700278F3-9059-4556-B769-EF34C203C152}" destId="{E203A69A-A0CF-4EF3-BEE3-C19117755541}" srcOrd="0" destOrd="1" presId="urn:microsoft.com/office/officeart/2005/8/layout/vList4#1"/>
    <dgm:cxn modelId="{D0F04B84-1A0F-4BC6-A3BB-E28BD9B19C18}" srcId="{E2C719F9-A61A-4F00-A110-3CA077D75ED2}" destId="{EEDBA3B2-3CD7-4E6B-9D9D-BE7043151BD3}" srcOrd="2" destOrd="0" parTransId="{68580F33-BC6E-4EF9-B69B-94D87D957843}" sibTransId="{0C4D5AF1-95B1-4F9B-A0C3-8FDF4A7E4B80}"/>
    <dgm:cxn modelId="{BFC76DDD-E2C8-4B82-87FC-C30340BF437D}" type="presOf" srcId="{3FA06F52-58BB-4B1A-83AA-AE6E2BECEC22}" destId="{E203A69A-A0CF-4EF3-BEE3-C19117755541}" srcOrd="0" destOrd="5" presId="urn:microsoft.com/office/officeart/2005/8/layout/vList4#1"/>
    <dgm:cxn modelId="{60962E25-0119-4A61-85AE-73ED78D25E9F}" type="presOf" srcId="{C87079B3-BD1D-4D20-9E55-9A6FF6288147}" destId="{CFFD2FAF-9CE8-4BC1-8995-BFF71294B1B7}" srcOrd="1" destOrd="4" presId="urn:microsoft.com/office/officeart/2005/8/layout/vList4#1"/>
    <dgm:cxn modelId="{224BF7F0-1143-4C85-8C75-0C1F3516B3D6}" type="presOf" srcId="{E2C719F9-A61A-4F00-A110-3CA077D75ED2}" destId="{77918066-871E-47E2-8043-075CB42695D2}" srcOrd="0" destOrd="0" presId="urn:microsoft.com/office/officeart/2005/8/layout/vList4#1"/>
    <dgm:cxn modelId="{4C3A59FB-6B75-4309-9DC8-08AE90A18807}" srcId="{E2C719F9-A61A-4F00-A110-3CA077D75ED2}" destId="{6E19FAE6-BE77-4687-B317-D44BBBE5B770}" srcOrd="0" destOrd="0" parTransId="{A55007FF-22AD-40ED-A0F3-C176E0E5F34F}" sibTransId="{E22EF66A-DEB1-4E49-97A9-2C460FC1C45B}"/>
    <dgm:cxn modelId="{8DEB7B77-78CA-4F47-A957-A37D698CA0AA}" srcId="{6B4C412B-8652-4A67-863E-605788DC1C56}" destId="{B540692B-4AC5-4A60-B4F1-57F011A7C1FE}" srcOrd="0" destOrd="0" parTransId="{1920C7C4-216B-4F40-8725-F1739F14B939}" sibTransId="{122D8DCF-3AC8-4EBC-A0CF-018C0DC9A332}"/>
    <dgm:cxn modelId="{3354460F-BF43-419C-A33D-19C3EE3457A8}" type="presOf" srcId="{466FC79C-3D5B-4BD4-A4C9-00F570EDE081}" destId="{77059987-5241-4E6C-999F-E96ECD0CE0D9}" srcOrd="1" destOrd="0" presId="urn:microsoft.com/office/officeart/2005/8/layout/vList4#1"/>
    <dgm:cxn modelId="{4974825A-E264-4886-B079-D6DA04DC6984}" srcId="{A3FDDFC9-87E7-4F3D-8B41-ED60ED5537CD}" destId="{E2C719F9-A61A-4F00-A110-3CA077D75ED2}" srcOrd="1" destOrd="0" parTransId="{819365AB-F1D3-466F-A2D9-C9C391C52A4A}" sibTransId="{67D88587-17C3-435F-B0DC-660B4A623B27}"/>
    <dgm:cxn modelId="{1C2D8EF0-F0E6-4E1C-A6FB-A4D6EDB0F410}" type="presOf" srcId="{6103EB66-176D-4BC3-8F75-8B94D40F93AF}" destId="{38C51DBB-9765-4FD0-A7DC-246D695EC471}" srcOrd="1" destOrd="5" presId="urn:microsoft.com/office/officeart/2005/8/layout/vList4#1"/>
    <dgm:cxn modelId="{D3749333-076F-4DF1-BFE2-6493C40CFFEA}" srcId="{6B4C412B-8652-4A67-863E-605788DC1C56}" destId="{6103EB66-176D-4BC3-8F75-8B94D40F93AF}" srcOrd="4" destOrd="0" parTransId="{651D323D-C3CF-458E-BC94-D7C5B1378A18}" sibTransId="{8FE6E0E6-F5D9-425E-8210-D285EE346352}"/>
    <dgm:cxn modelId="{ACD0376B-4C05-4260-868E-C7F427696687}" type="presOf" srcId="{E2C719F9-A61A-4F00-A110-3CA077D75ED2}" destId="{658DCC4F-502F-4C25-8FD2-3B3E5CABF7C7}" srcOrd="1" destOrd="0" presId="urn:microsoft.com/office/officeart/2005/8/layout/vList4#1"/>
    <dgm:cxn modelId="{07CE6A67-80E8-44D1-8F10-B573C925CF7E}" type="presOf" srcId="{90004215-25ED-4CDB-A7B0-AEC570906E40}" destId="{38C51DBB-9765-4FD0-A7DC-246D695EC471}" srcOrd="1" destOrd="2" presId="urn:microsoft.com/office/officeart/2005/8/layout/vList4#1"/>
    <dgm:cxn modelId="{BA32CC25-7C73-41A8-A354-614CB9CBF012}" type="presOf" srcId="{6B4C412B-8652-4A67-863E-605788DC1C56}" destId="{38C51DBB-9765-4FD0-A7DC-246D695EC471}" srcOrd="1" destOrd="0" presId="urn:microsoft.com/office/officeart/2005/8/layout/vList4#1"/>
    <dgm:cxn modelId="{4A2A2B10-38E3-40F2-AE08-7F7DA026B3CB}" srcId="{E2C719F9-A61A-4F00-A110-3CA077D75ED2}" destId="{5E2D653C-778F-41AF-AB49-B0F61DF5C68B}" srcOrd="1" destOrd="0" parTransId="{7E75B966-37E1-409F-9ED1-EE7F686D9071}" sibTransId="{78A25147-3A00-490E-AB29-1842FEF5E3D0}"/>
    <dgm:cxn modelId="{29F05163-DA0C-489E-AE4E-12144A0395A7}" type="presOf" srcId="{C87079B3-BD1D-4D20-9E55-9A6FF6288147}" destId="{A51B34A7-F425-40EB-AEA0-4EB591BFFA72}" srcOrd="0" destOrd="4" presId="urn:microsoft.com/office/officeart/2005/8/layout/vList4#1"/>
    <dgm:cxn modelId="{6F0A4B16-05A1-4F49-8646-718B897DDE8D}" type="presOf" srcId="{7D33B41B-931B-4A54-A9CC-BABE05C0C0C6}" destId="{77918066-871E-47E2-8043-075CB42695D2}" srcOrd="0" destOrd="4" presId="urn:microsoft.com/office/officeart/2005/8/layout/vList4#1"/>
    <dgm:cxn modelId="{35C2E470-2F69-4B3A-8BE9-FFA436050439}" srcId="{D6E10A6B-ED84-4FEF-B623-036FCB88484D}" destId="{6941E484-6BBC-4C9A-B417-0DD0B074BD33}" srcOrd="1" destOrd="0" parTransId="{BDBEE3A9-776C-4B13-A8F0-63090C31E850}" sibTransId="{B5FB61AC-CC0C-4AD3-84AD-D453A92390C9}"/>
    <dgm:cxn modelId="{DFB6160D-B222-4F2B-87C3-CCB3C1C4F041}" type="presOf" srcId="{787E3326-397A-4520-AC8E-3081B298EDD5}" destId="{77059987-5241-4E6C-999F-E96ECD0CE0D9}" srcOrd="1" destOrd="3" presId="urn:microsoft.com/office/officeart/2005/8/layout/vList4#1"/>
    <dgm:cxn modelId="{EBB7B86B-D0F4-4330-99CB-5D270EB544ED}" type="presOf" srcId="{C4E7C765-2171-4460-B0A1-4C345F1EB3EE}" destId="{77059987-5241-4E6C-999F-E96ECD0CE0D9}" srcOrd="1" destOrd="2" presId="urn:microsoft.com/office/officeart/2005/8/layout/vList4#1"/>
    <dgm:cxn modelId="{BC6CD4B7-40C5-49ED-B9BF-DF488005E625}" type="presOf" srcId="{316ED419-FE42-48ED-A4F9-F0A331FA9CB9}" destId="{49769C89-3155-4604-8913-150B1BBD361E}" srcOrd="0" destOrd="3" presId="urn:microsoft.com/office/officeart/2005/8/layout/vList4#1"/>
    <dgm:cxn modelId="{CCD3A8E9-A240-4E4D-99DA-46479F8D17E0}" srcId="{466FC79C-3D5B-4BD4-A4C9-00F570EDE081}" destId="{3FA06F52-58BB-4B1A-83AA-AE6E2BECEC22}" srcOrd="4" destOrd="0" parTransId="{EFB0A52C-5D28-4CB0-B4D9-5125BF79C1DE}" sibTransId="{92365A0E-C5ED-4F7C-9A36-C27EBBBCC771}"/>
    <dgm:cxn modelId="{3F9F3693-3DC0-46C4-9836-439044B212E6}" type="presOf" srcId="{787E3326-397A-4520-AC8E-3081B298EDD5}" destId="{E203A69A-A0CF-4EF3-BEE3-C19117755541}" srcOrd="0" destOrd="3" presId="urn:microsoft.com/office/officeart/2005/8/layout/vList4#1"/>
    <dgm:cxn modelId="{A4AA71BD-D18F-42F4-A7ED-A35472B68716}" type="presOf" srcId="{3A406D47-1CE7-4499-B6C7-A1FF3C63E40B}" destId="{A51B34A7-F425-40EB-AEA0-4EB591BFFA72}" srcOrd="0" destOrd="1" presId="urn:microsoft.com/office/officeart/2005/8/layout/vList4#1"/>
    <dgm:cxn modelId="{78FA5262-12A5-4B2B-9D57-FDACD6434F76}" srcId="{A3FDDFC9-87E7-4F3D-8B41-ED60ED5537CD}" destId="{466FC79C-3D5B-4BD4-A4C9-00F570EDE081}" srcOrd="2" destOrd="0" parTransId="{3C433AAA-46C0-4881-828F-C4F73F564A8B}" sibTransId="{193A928D-9EF9-48CC-BEAA-CD704E59D281}"/>
    <dgm:cxn modelId="{7D396BF1-B798-4B9C-B649-2C71EE49ECAF}" type="presOf" srcId="{3A406D47-1CE7-4499-B6C7-A1FF3C63E40B}" destId="{CFFD2FAF-9CE8-4BC1-8995-BFF71294B1B7}" srcOrd="1" destOrd="1" presId="urn:microsoft.com/office/officeart/2005/8/layout/vList4#1"/>
    <dgm:cxn modelId="{E9F7DE9C-B87A-426C-AD1A-03233C1924AD}" srcId="{6B4C412B-8652-4A67-863E-605788DC1C56}" destId="{316ED419-FE42-48ED-A4F9-F0A331FA9CB9}" srcOrd="2" destOrd="0" parTransId="{116271D0-EC63-4F9E-A35F-B40FEC7921EC}" sibTransId="{39779631-BE83-4BD2-B8A3-73BD54EC9EB6}"/>
    <dgm:cxn modelId="{4AD32FF1-96D2-47B1-BCE7-5F1198BED028}" srcId="{6B4C412B-8652-4A67-863E-605788DC1C56}" destId="{583B2984-7D7A-4238-85AB-3D87C75620C8}" srcOrd="3" destOrd="0" parTransId="{8DB96D9F-1536-4CAE-9D6E-60F285540CF5}" sibTransId="{EAFCAB96-F285-4B7F-9440-E6349BCB5840}"/>
    <dgm:cxn modelId="{27114B17-C844-4954-AEBE-E4FA3EDB6D22}" srcId="{466FC79C-3D5B-4BD4-A4C9-00F570EDE081}" destId="{700278F3-9059-4556-B769-EF34C203C152}" srcOrd="0" destOrd="0" parTransId="{1B6019C1-DCAC-4428-8647-D53C67A06074}" sibTransId="{987EA9E6-0344-4138-B722-CE732A9B871B}"/>
    <dgm:cxn modelId="{E3B41697-52CF-49CD-B2D6-DCEB4441D804}" srcId="{D6E10A6B-ED84-4FEF-B623-036FCB88484D}" destId="{DCC7091D-893F-4EB4-8018-94779434D647}" srcOrd="2" destOrd="0" parTransId="{FD715AC3-60AD-4303-9CF9-AAEFE32B18A7}" sibTransId="{79EBF672-B313-41FE-81E5-D4F6FD54A99C}"/>
    <dgm:cxn modelId="{24AFEE42-6D4C-48F4-BDD6-46804A86D644}" type="presOf" srcId="{6103EB66-176D-4BC3-8F75-8B94D40F93AF}" destId="{49769C89-3155-4604-8913-150B1BBD361E}" srcOrd="0" destOrd="5" presId="urn:microsoft.com/office/officeart/2005/8/layout/vList4#1"/>
    <dgm:cxn modelId="{D7BB8D62-CE71-416A-88A9-54DB2BB29360}" type="presOf" srcId="{6E19FAE6-BE77-4687-B317-D44BBBE5B770}" destId="{77918066-871E-47E2-8043-075CB42695D2}" srcOrd="0" destOrd="1" presId="urn:microsoft.com/office/officeart/2005/8/layout/vList4#1"/>
    <dgm:cxn modelId="{78E6E3C4-F6BB-4409-BB10-A30972D5266D}" srcId="{466FC79C-3D5B-4BD4-A4C9-00F570EDE081}" destId="{C4E7C765-2171-4460-B0A1-4C345F1EB3EE}" srcOrd="1" destOrd="0" parTransId="{FBDBAF59-44F7-4421-8CBD-7F6777200ECE}" sibTransId="{C0483987-839F-4FC0-8BA9-AE4137882363}"/>
    <dgm:cxn modelId="{F473441A-D38B-494D-8E3F-8550319FF610}" type="presOf" srcId="{5E2D653C-778F-41AF-AB49-B0F61DF5C68B}" destId="{658DCC4F-502F-4C25-8FD2-3B3E5CABF7C7}" srcOrd="1" destOrd="2" presId="urn:microsoft.com/office/officeart/2005/8/layout/vList4#1"/>
    <dgm:cxn modelId="{7156DA1D-55D3-4382-A0F8-38C65B6F6767}" type="presOf" srcId="{700278F3-9059-4556-B769-EF34C203C152}" destId="{77059987-5241-4E6C-999F-E96ECD0CE0D9}" srcOrd="1" destOrd="1" presId="urn:microsoft.com/office/officeart/2005/8/layout/vList4#1"/>
    <dgm:cxn modelId="{45CD07B7-697F-43A4-A9C3-88B22271FC16}" type="presOf" srcId="{583B2984-7D7A-4238-85AB-3D87C75620C8}" destId="{38C51DBB-9765-4FD0-A7DC-246D695EC471}" srcOrd="1" destOrd="4" presId="urn:microsoft.com/office/officeart/2005/8/layout/vList4#1"/>
    <dgm:cxn modelId="{4E87EFA6-EDD4-46A4-9466-67A45E0CDB3F}" type="presOf" srcId="{B540692B-4AC5-4A60-B4F1-57F011A7C1FE}" destId="{38C51DBB-9765-4FD0-A7DC-246D695EC471}" srcOrd="1" destOrd="1" presId="urn:microsoft.com/office/officeart/2005/8/layout/vList4#1"/>
    <dgm:cxn modelId="{F0856491-2060-4261-85F1-72200B44E763}" type="presOf" srcId="{466FC79C-3D5B-4BD4-A4C9-00F570EDE081}" destId="{E203A69A-A0CF-4EF3-BEE3-C19117755541}" srcOrd="0" destOrd="0" presId="urn:microsoft.com/office/officeart/2005/8/layout/vList4#1"/>
    <dgm:cxn modelId="{39E508C6-110C-4AA3-A63D-B0882731E49F}" type="presOf" srcId="{316ED419-FE42-48ED-A4F9-F0A331FA9CB9}" destId="{38C51DBB-9765-4FD0-A7DC-246D695EC471}" srcOrd="1" destOrd="3" presId="urn:microsoft.com/office/officeart/2005/8/layout/vList4#1"/>
    <dgm:cxn modelId="{0DC831FE-979E-49EF-B089-B074A64DA849}" type="presOf" srcId="{583B2984-7D7A-4238-85AB-3D87C75620C8}" destId="{49769C89-3155-4604-8913-150B1BBD361E}" srcOrd="0" destOrd="4" presId="urn:microsoft.com/office/officeart/2005/8/layout/vList4#1"/>
    <dgm:cxn modelId="{BE18A1F9-583F-4524-A676-4E2A6442C8B2}" type="presOf" srcId="{8A4A2978-622D-456E-AA85-2CB9917B4CC2}" destId="{E203A69A-A0CF-4EF3-BEE3-C19117755541}" srcOrd="0" destOrd="4" presId="urn:microsoft.com/office/officeart/2005/8/layout/vList4#1"/>
    <dgm:cxn modelId="{4D17EFD3-BE46-45EF-BB44-B34CFB94B3D4}" type="presOf" srcId="{3FA06F52-58BB-4B1A-83AA-AE6E2BECEC22}" destId="{77059987-5241-4E6C-999F-E96ECD0CE0D9}" srcOrd="1" destOrd="5" presId="urn:microsoft.com/office/officeart/2005/8/layout/vList4#1"/>
    <dgm:cxn modelId="{53D4B286-B457-4369-A528-70F5D39324E5}" type="presOf" srcId="{D6E10A6B-ED84-4FEF-B623-036FCB88484D}" destId="{CFFD2FAF-9CE8-4BC1-8995-BFF71294B1B7}" srcOrd="1" destOrd="0" presId="urn:microsoft.com/office/officeart/2005/8/layout/vList4#1"/>
    <dgm:cxn modelId="{DFF1F05D-BA4A-4CA5-B93F-8DE679B5CFBA}" type="presOf" srcId="{DCC7091D-893F-4EB4-8018-94779434D647}" destId="{CFFD2FAF-9CE8-4BC1-8995-BFF71294B1B7}" srcOrd="1" destOrd="3" presId="urn:microsoft.com/office/officeart/2005/8/layout/vList4#1"/>
    <dgm:cxn modelId="{5384A441-064C-4AE7-A506-455128593319}" type="presOf" srcId="{7D33B41B-931B-4A54-A9CC-BABE05C0C0C6}" destId="{658DCC4F-502F-4C25-8FD2-3B3E5CABF7C7}" srcOrd="1" destOrd="4" presId="urn:microsoft.com/office/officeart/2005/8/layout/vList4#1"/>
    <dgm:cxn modelId="{8B4893B7-5867-4B7E-A28D-8F5693C4F791}" type="presOf" srcId="{C4E7C765-2171-4460-B0A1-4C345F1EB3EE}" destId="{E203A69A-A0CF-4EF3-BEE3-C19117755541}" srcOrd="0" destOrd="2" presId="urn:microsoft.com/office/officeart/2005/8/layout/vList4#1"/>
    <dgm:cxn modelId="{1715823D-EE86-4C05-957C-0BEC6C50E3EE}" srcId="{6B4C412B-8652-4A67-863E-605788DC1C56}" destId="{90004215-25ED-4CDB-A7B0-AEC570906E40}" srcOrd="1" destOrd="0" parTransId="{8A7D695D-4B9D-439B-B3BD-CAF977A4A06F}" sibTransId="{0D7BCC21-DA06-46F4-90E1-4C3B6908CF75}"/>
    <dgm:cxn modelId="{7ECB0143-ECBC-470B-94D9-CC1711A8A4C7}" srcId="{466FC79C-3D5B-4BD4-A4C9-00F570EDE081}" destId="{8A4A2978-622D-456E-AA85-2CB9917B4CC2}" srcOrd="3" destOrd="0" parTransId="{D04CB72E-4354-498B-9042-1C6DB6162BE6}" sibTransId="{FFED663D-485B-4941-AFA8-706F4AA9E66B}"/>
    <dgm:cxn modelId="{206B8D9D-4E15-41BE-8BE8-6DB1900A644B}" type="presOf" srcId="{6941E484-6BBC-4C9A-B417-0DD0B074BD33}" destId="{A51B34A7-F425-40EB-AEA0-4EB591BFFA72}" srcOrd="0" destOrd="2" presId="urn:microsoft.com/office/officeart/2005/8/layout/vList4#1"/>
    <dgm:cxn modelId="{97E0D335-5F5C-4FA3-A792-7EBB7DEACE93}" srcId="{E2C719F9-A61A-4F00-A110-3CA077D75ED2}" destId="{7D33B41B-931B-4A54-A9CC-BABE05C0C0C6}" srcOrd="3" destOrd="0" parTransId="{4A74A48B-6128-4F91-9608-9EE43373377C}" sibTransId="{81330D16-1D37-47B5-90D1-AAFD1AE1A609}"/>
    <dgm:cxn modelId="{B532D500-23FD-41EE-B71D-7176B42480C6}" srcId="{A3FDDFC9-87E7-4F3D-8B41-ED60ED5537CD}" destId="{6B4C412B-8652-4A67-863E-605788DC1C56}" srcOrd="0" destOrd="0" parTransId="{3A8BF23D-376C-4A33-BB2C-369FEBE0C9B6}" sibTransId="{74F824CC-65AF-4D54-8DD3-CD26D5481513}"/>
    <dgm:cxn modelId="{242D46C8-C834-492F-BBDB-276E13780312}" srcId="{D6E10A6B-ED84-4FEF-B623-036FCB88484D}" destId="{3A406D47-1CE7-4499-B6C7-A1FF3C63E40B}" srcOrd="0" destOrd="0" parTransId="{7AF9EBB1-6BA6-46D6-83DF-4515CBC32C09}" sibTransId="{B4F21466-3EA5-423D-8ECF-3FDDF60EACA4}"/>
    <dgm:cxn modelId="{90DAED42-1EF5-4DEF-891A-23DD1F22FC8C}" type="presOf" srcId="{A3FDDFC9-87E7-4F3D-8B41-ED60ED5537CD}" destId="{1CC9D891-6667-403B-9B8B-C5B5195D68F3}" srcOrd="0" destOrd="0" presId="urn:microsoft.com/office/officeart/2005/8/layout/vList4#1"/>
    <dgm:cxn modelId="{D37A9746-438F-4310-9EE7-B537027B712D}" type="presOf" srcId="{D6E10A6B-ED84-4FEF-B623-036FCB88484D}" destId="{A51B34A7-F425-40EB-AEA0-4EB591BFFA72}" srcOrd="0" destOrd="0" presId="urn:microsoft.com/office/officeart/2005/8/layout/vList4#1"/>
    <dgm:cxn modelId="{8EC3B437-C3D5-42DC-AAD4-7E529FFD3E74}" type="presOf" srcId="{5E2D653C-778F-41AF-AB49-B0F61DF5C68B}" destId="{77918066-871E-47E2-8043-075CB42695D2}" srcOrd="0" destOrd="2" presId="urn:microsoft.com/office/officeart/2005/8/layout/vList4#1"/>
    <dgm:cxn modelId="{A3DC3B29-CC9D-407C-920A-537C385B30A9}" srcId="{466FC79C-3D5B-4BD4-A4C9-00F570EDE081}" destId="{787E3326-397A-4520-AC8E-3081B298EDD5}" srcOrd="2" destOrd="0" parTransId="{635A6DEC-4852-474D-AF5B-60A838419305}" sibTransId="{3DCC9515-396A-4E01-BE85-64DB7C1DC0B9}"/>
    <dgm:cxn modelId="{1199ED7C-3561-479F-B677-1BA7562BC01D}" type="presOf" srcId="{90004215-25ED-4CDB-A7B0-AEC570906E40}" destId="{49769C89-3155-4604-8913-150B1BBD361E}" srcOrd="0" destOrd="2" presId="urn:microsoft.com/office/officeart/2005/8/layout/vList4#1"/>
    <dgm:cxn modelId="{EC8B2696-6E4A-4201-A1E2-1CE9EC1FAE47}" type="presOf" srcId="{DCC7091D-893F-4EB4-8018-94779434D647}" destId="{A51B34A7-F425-40EB-AEA0-4EB591BFFA72}" srcOrd="0" destOrd="3" presId="urn:microsoft.com/office/officeart/2005/8/layout/vList4#1"/>
    <dgm:cxn modelId="{592A3E43-94EA-49D0-A2EB-80C4C8E1FEB1}" type="presOf" srcId="{B540692B-4AC5-4A60-B4F1-57F011A7C1FE}" destId="{49769C89-3155-4604-8913-150B1BBD361E}" srcOrd="0" destOrd="1" presId="urn:microsoft.com/office/officeart/2005/8/layout/vList4#1"/>
    <dgm:cxn modelId="{51CB2159-ABE3-430B-AAA1-971E58E83CDD}" srcId="{D6E10A6B-ED84-4FEF-B623-036FCB88484D}" destId="{C87079B3-BD1D-4D20-9E55-9A6FF6288147}" srcOrd="3" destOrd="0" parTransId="{1F767DAC-ED0A-405F-84C9-F31D45F204FB}" sibTransId="{9026EB54-75C0-458A-A06C-71B830F4509D}"/>
    <dgm:cxn modelId="{F8C4F77D-B82C-4F6C-9D17-3B239B774708}" type="presOf" srcId="{8A4A2978-622D-456E-AA85-2CB9917B4CC2}" destId="{77059987-5241-4E6C-999F-E96ECD0CE0D9}" srcOrd="1" destOrd="4" presId="urn:microsoft.com/office/officeart/2005/8/layout/vList4#1"/>
    <dgm:cxn modelId="{9B37208D-3309-4264-AAAA-A739C063D736}" type="presOf" srcId="{6E19FAE6-BE77-4687-B317-D44BBBE5B770}" destId="{658DCC4F-502F-4C25-8FD2-3B3E5CABF7C7}" srcOrd="1" destOrd="1" presId="urn:microsoft.com/office/officeart/2005/8/layout/vList4#1"/>
    <dgm:cxn modelId="{6EA0FA3D-12FD-4F70-AA2F-89B0C89FF204}" type="presOf" srcId="{EEDBA3B2-3CD7-4E6B-9D9D-BE7043151BD3}" destId="{77918066-871E-47E2-8043-075CB42695D2}" srcOrd="0" destOrd="3" presId="urn:microsoft.com/office/officeart/2005/8/layout/vList4#1"/>
    <dgm:cxn modelId="{D1DAA83C-326C-4F65-A580-BA4E981087C5}" srcId="{A3FDDFC9-87E7-4F3D-8B41-ED60ED5537CD}" destId="{D6E10A6B-ED84-4FEF-B623-036FCB88484D}" srcOrd="3" destOrd="0" parTransId="{FD06FBFA-4901-425C-BDCE-4827C0F10965}" sibTransId="{44560421-9DF7-4508-A2BE-759D40A6C71D}"/>
    <dgm:cxn modelId="{A8F27A95-3440-47A7-A6CB-B7EB091A4DC2}" type="presOf" srcId="{6941E484-6BBC-4C9A-B417-0DD0B074BD33}" destId="{CFFD2FAF-9CE8-4BC1-8995-BFF71294B1B7}" srcOrd="1" destOrd="2" presId="urn:microsoft.com/office/officeart/2005/8/layout/vList4#1"/>
    <dgm:cxn modelId="{6976432E-0530-4AB3-8D79-CD8958614366}" type="presParOf" srcId="{1CC9D891-6667-403B-9B8B-C5B5195D68F3}" destId="{ACE344A2-03CB-466A-A3C1-494C5C67C23C}" srcOrd="0" destOrd="0" presId="urn:microsoft.com/office/officeart/2005/8/layout/vList4#1"/>
    <dgm:cxn modelId="{19D9F34F-3C4F-476F-933F-BD5497500221}" type="presParOf" srcId="{ACE344A2-03CB-466A-A3C1-494C5C67C23C}" destId="{49769C89-3155-4604-8913-150B1BBD361E}" srcOrd="0" destOrd="0" presId="urn:microsoft.com/office/officeart/2005/8/layout/vList4#1"/>
    <dgm:cxn modelId="{8B6DC2F2-5169-4647-A2E7-6F8E11081959}" type="presParOf" srcId="{ACE344A2-03CB-466A-A3C1-494C5C67C23C}" destId="{2DF34691-F34D-41B4-9492-582CAE2F0302}" srcOrd="1" destOrd="0" presId="urn:microsoft.com/office/officeart/2005/8/layout/vList4#1"/>
    <dgm:cxn modelId="{2E8E54AE-9C2A-465A-B67B-95FE8FB15118}" type="presParOf" srcId="{ACE344A2-03CB-466A-A3C1-494C5C67C23C}" destId="{38C51DBB-9765-4FD0-A7DC-246D695EC471}" srcOrd="2" destOrd="0" presId="urn:microsoft.com/office/officeart/2005/8/layout/vList4#1"/>
    <dgm:cxn modelId="{74B5D67E-6724-4E69-9776-7D7CFD2ECD49}" type="presParOf" srcId="{1CC9D891-6667-403B-9B8B-C5B5195D68F3}" destId="{3C2A37FE-1A0E-459A-A517-6D7D6E188984}" srcOrd="1" destOrd="0" presId="urn:microsoft.com/office/officeart/2005/8/layout/vList4#1"/>
    <dgm:cxn modelId="{4741FB8F-4863-4E35-803C-7BF3E1C8D86B}" type="presParOf" srcId="{1CC9D891-6667-403B-9B8B-C5B5195D68F3}" destId="{5D309242-3F86-4FB4-BF48-73EAA4A4CD37}" srcOrd="2" destOrd="0" presId="urn:microsoft.com/office/officeart/2005/8/layout/vList4#1"/>
    <dgm:cxn modelId="{446EDF67-0DFB-4ADB-8DEC-765CD85B2142}" type="presParOf" srcId="{5D309242-3F86-4FB4-BF48-73EAA4A4CD37}" destId="{77918066-871E-47E2-8043-075CB42695D2}" srcOrd="0" destOrd="0" presId="urn:microsoft.com/office/officeart/2005/8/layout/vList4#1"/>
    <dgm:cxn modelId="{7EB62911-67B7-436D-A55F-43B91FD2FF9D}" type="presParOf" srcId="{5D309242-3F86-4FB4-BF48-73EAA4A4CD37}" destId="{84591912-4B41-4016-862A-A0786EEA4A12}" srcOrd="1" destOrd="0" presId="urn:microsoft.com/office/officeart/2005/8/layout/vList4#1"/>
    <dgm:cxn modelId="{90EC5761-619E-4779-B99F-B72B48CD6C6C}" type="presParOf" srcId="{5D309242-3F86-4FB4-BF48-73EAA4A4CD37}" destId="{658DCC4F-502F-4C25-8FD2-3B3E5CABF7C7}" srcOrd="2" destOrd="0" presId="urn:microsoft.com/office/officeart/2005/8/layout/vList4#1"/>
    <dgm:cxn modelId="{F75E517A-BC28-4D14-AEBC-CBD6F2A94510}" type="presParOf" srcId="{1CC9D891-6667-403B-9B8B-C5B5195D68F3}" destId="{5E96B01B-E4A3-4DB4-9BAF-A9366CBEEBB3}" srcOrd="3" destOrd="0" presId="urn:microsoft.com/office/officeart/2005/8/layout/vList4#1"/>
    <dgm:cxn modelId="{C075772A-B805-4387-B09F-487F34D29BA4}" type="presParOf" srcId="{1CC9D891-6667-403B-9B8B-C5B5195D68F3}" destId="{25051AA1-7425-4974-96DD-989DA34A55B2}" srcOrd="4" destOrd="0" presId="urn:microsoft.com/office/officeart/2005/8/layout/vList4#1"/>
    <dgm:cxn modelId="{453892F6-B67F-49A8-811D-E3BD4B99E201}" type="presParOf" srcId="{25051AA1-7425-4974-96DD-989DA34A55B2}" destId="{E203A69A-A0CF-4EF3-BEE3-C19117755541}" srcOrd="0" destOrd="0" presId="urn:microsoft.com/office/officeart/2005/8/layout/vList4#1"/>
    <dgm:cxn modelId="{DA5C5F49-CD0D-4809-B44E-77DDD0F45B05}" type="presParOf" srcId="{25051AA1-7425-4974-96DD-989DA34A55B2}" destId="{C0562B35-2486-4993-9E3F-C4E97C91480A}" srcOrd="1" destOrd="0" presId="urn:microsoft.com/office/officeart/2005/8/layout/vList4#1"/>
    <dgm:cxn modelId="{CE49E4E0-CBBB-410E-9CE7-58F9BA90422E}" type="presParOf" srcId="{25051AA1-7425-4974-96DD-989DA34A55B2}" destId="{77059987-5241-4E6C-999F-E96ECD0CE0D9}" srcOrd="2" destOrd="0" presId="urn:microsoft.com/office/officeart/2005/8/layout/vList4#1"/>
    <dgm:cxn modelId="{0BE63DE4-5C01-4EB0-A74B-2DB05081F427}" type="presParOf" srcId="{1CC9D891-6667-403B-9B8B-C5B5195D68F3}" destId="{71FE7895-6041-4B00-A809-9D531C9CAF6D}" srcOrd="5" destOrd="0" presId="urn:microsoft.com/office/officeart/2005/8/layout/vList4#1"/>
    <dgm:cxn modelId="{ABC16C93-B471-4A0F-A893-07A6479EB91E}" type="presParOf" srcId="{1CC9D891-6667-403B-9B8B-C5B5195D68F3}" destId="{E7B09BF8-3281-4D5B-B93D-6A49330B1241}" srcOrd="6" destOrd="0" presId="urn:microsoft.com/office/officeart/2005/8/layout/vList4#1"/>
    <dgm:cxn modelId="{C476A9E7-8074-4917-9650-B66BE9F63947}" type="presParOf" srcId="{E7B09BF8-3281-4D5B-B93D-6A49330B1241}" destId="{A51B34A7-F425-40EB-AEA0-4EB591BFFA72}" srcOrd="0" destOrd="0" presId="urn:microsoft.com/office/officeart/2005/8/layout/vList4#1"/>
    <dgm:cxn modelId="{D301F58C-1A53-4459-8652-736E21201969}" type="presParOf" srcId="{E7B09BF8-3281-4D5B-B93D-6A49330B1241}" destId="{BAB5508F-3A67-4765-AA59-340444A512DD}" srcOrd="1" destOrd="0" presId="urn:microsoft.com/office/officeart/2005/8/layout/vList4#1"/>
    <dgm:cxn modelId="{7BC232C6-60C8-480D-9B92-0C5D2176674E}" type="presParOf" srcId="{E7B09BF8-3281-4D5B-B93D-6A49330B1241}" destId="{CFFD2FAF-9CE8-4BC1-8995-BFF71294B1B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BE83C4-0FEA-4F9C-879E-5A468B3BD2D3}" type="doc">
      <dgm:prSet loTypeId="urn:microsoft.com/office/officeart/2005/8/layout/vList4#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DA1F0F61-ABF1-45BA-860F-3AB883C1FF0F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es-ES" sz="2200" dirty="0" smtClean="0"/>
            <a:t>   </a:t>
          </a:r>
          <a:r>
            <a:rPr lang="ca-ES" sz="2000" noProof="0" dirty="0" smtClean="0">
              <a:latin typeface="Arial" pitchFamily="34" charset="0"/>
              <a:cs typeface="Arial" pitchFamily="34" charset="0"/>
            </a:rPr>
            <a:t>Abandonen abans l’escola per fer tasques domèstiques o per treballar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5733D2CE-B8EB-45F2-858B-24651948EE39}" type="parTrans" cxnId="{D14AE882-8255-44CE-ABD2-3D8D599C7EF3}">
      <dgm:prSet/>
      <dgm:spPr/>
      <dgm:t>
        <a:bodyPr/>
        <a:lstStyle/>
        <a:p>
          <a:pPr algn="ctr"/>
          <a:endParaRPr lang="es-ES"/>
        </a:p>
      </dgm:t>
    </dgm:pt>
    <dgm:pt modelId="{F20B0976-0507-4F9E-AA30-376EDD26E992}" type="sibTrans" cxnId="{D14AE882-8255-44CE-ABD2-3D8D599C7EF3}">
      <dgm:prSet/>
      <dgm:spPr/>
      <dgm:t>
        <a:bodyPr/>
        <a:lstStyle/>
        <a:p>
          <a:pPr algn="ctr"/>
          <a:endParaRPr lang="es-ES"/>
        </a:p>
      </dgm:t>
    </dgm:pt>
    <dgm:pt modelId="{D673851D-A361-4762-98F6-2C2363CF9337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ca-ES" sz="2000" noProof="0" dirty="0" smtClean="0">
              <a:latin typeface="Arial" pitchFamily="34" charset="0"/>
              <a:cs typeface="Arial" pitchFamily="34" charset="0"/>
            </a:rPr>
            <a:t>Abandonen abans l’escola per casar-se en matrimonis concertats per la família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7DEEFCF4-90C7-4D9D-A20C-DBAD8486C222}" type="parTrans" cxnId="{51FCB00C-FFE8-4EF3-9BA0-E9B68F083447}">
      <dgm:prSet/>
      <dgm:spPr/>
      <dgm:t>
        <a:bodyPr/>
        <a:lstStyle/>
        <a:p>
          <a:pPr algn="ctr"/>
          <a:endParaRPr lang="es-ES"/>
        </a:p>
      </dgm:t>
    </dgm:pt>
    <dgm:pt modelId="{492F6421-3D83-49CC-A870-2141656B18E8}" type="sibTrans" cxnId="{51FCB00C-FFE8-4EF3-9BA0-E9B68F083447}">
      <dgm:prSet/>
      <dgm:spPr/>
      <dgm:t>
        <a:bodyPr/>
        <a:lstStyle/>
        <a:p>
          <a:pPr algn="ctr"/>
          <a:endParaRPr lang="es-ES"/>
        </a:p>
      </dgm:t>
    </dgm:pt>
    <dgm:pt modelId="{BB5568C0-27C1-4F62-8564-C34BF62825D7}">
      <dgm:prSet phldrT="[Texto]" custT="1"/>
      <dgm:spPr/>
      <dgm:t>
        <a:bodyPr/>
        <a:lstStyle/>
        <a:p>
          <a:pPr algn="ctr">
            <a:lnSpc>
              <a:spcPct val="114000"/>
            </a:lnSpc>
          </a:pPr>
          <a:r>
            <a:rPr lang="es-ES" sz="1600" dirty="0" smtClean="0"/>
            <a:t> </a:t>
          </a:r>
          <a:r>
            <a:rPr lang="ca-ES" sz="2000" noProof="0" dirty="0" smtClean="0">
              <a:latin typeface="Arial" pitchFamily="34" charset="0"/>
              <a:cs typeface="Arial" pitchFamily="34" charset="0"/>
            </a:rPr>
            <a:t>Reben menys suport familiar per continuar estudiant ja que es considera millor inversió formar els nois.</a:t>
          </a:r>
        </a:p>
        <a:p>
          <a:pPr algn="ctr">
            <a:lnSpc>
              <a:spcPct val="114000"/>
            </a:lnSpc>
          </a:pPr>
          <a:r>
            <a:rPr lang="ca-ES" sz="2000" noProof="0" dirty="0" smtClean="0">
              <a:latin typeface="Arial" pitchFamily="34" charset="0"/>
              <a:cs typeface="Arial" pitchFamily="34" charset="0"/>
            </a:rPr>
            <a:t>Per això els nois solen anar a escoles privades, considerades millors, i les noies a les públiques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114A9588-954B-41C7-B1F0-BB8AF1FCBD2A}" type="parTrans" cxnId="{446F0AC9-7523-4F6B-BCC9-3AD670BABA7D}">
      <dgm:prSet/>
      <dgm:spPr/>
      <dgm:t>
        <a:bodyPr/>
        <a:lstStyle/>
        <a:p>
          <a:pPr algn="ctr"/>
          <a:endParaRPr lang="es-ES"/>
        </a:p>
      </dgm:t>
    </dgm:pt>
    <dgm:pt modelId="{B4EE7A10-C24F-4ED3-AF60-E840F718C555}" type="sibTrans" cxnId="{446F0AC9-7523-4F6B-BCC9-3AD670BABA7D}">
      <dgm:prSet/>
      <dgm:spPr/>
      <dgm:t>
        <a:bodyPr/>
        <a:lstStyle/>
        <a:p>
          <a:pPr algn="ctr"/>
          <a:endParaRPr lang="es-ES"/>
        </a:p>
      </dgm:t>
    </dgm:pt>
    <dgm:pt modelId="{98484D6A-28AF-434B-9795-08FEF5340268}" type="pres">
      <dgm:prSet presAssocID="{69BE83C4-0FEA-4F9C-879E-5A468B3BD2D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39C3837-1F3D-46C2-9536-DDD6842BFE14}" type="pres">
      <dgm:prSet presAssocID="{DA1F0F61-ABF1-45BA-860F-3AB883C1FF0F}" presName="comp" presStyleCnt="0"/>
      <dgm:spPr/>
    </dgm:pt>
    <dgm:pt modelId="{53BB1884-7FE4-4955-9F29-690B92902443}" type="pres">
      <dgm:prSet presAssocID="{DA1F0F61-ABF1-45BA-860F-3AB883C1FF0F}" presName="box" presStyleLbl="node1" presStyleIdx="0" presStyleCnt="3"/>
      <dgm:spPr/>
      <dgm:t>
        <a:bodyPr/>
        <a:lstStyle/>
        <a:p>
          <a:endParaRPr lang="es-ES"/>
        </a:p>
      </dgm:t>
    </dgm:pt>
    <dgm:pt modelId="{1DC3816C-F636-4D0B-9AE0-2A526D917C4E}" type="pres">
      <dgm:prSet presAssocID="{DA1F0F61-ABF1-45BA-860F-3AB883C1FF0F}" presName="img" presStyleLbl="fgImgPlace1" presStyleIdx="0" presStyleCnt="3" custScaleX="10043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B3A1240-564B-4037-A3E0-8509C98FE354}" type="pres">
      <dgm:prSet presAssocID="{DA1F0F61-ABF1-45BA-860F-3AB883C1FF0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CD6617B-C443-416D-8D09-5779362E6346}" type="pres">
      <dgm:prSet presAssocID="{F20B0976-0507-4F9E-AA30-376EDD26E992}" presName="spacer" presStyleCnt="0"/>
      <dgm:spPr/>
    </dgm:pt>
    <dgm:pt modelId="{5004D00C-84D8-4703-B6AF-368C297E6AFC}" type="pres">
      <dgm:prSet presAssocID="{D673851D-A361-4762-98F6-2C2363CF9337}" presName="comp" presStyleCnt="0"/>
      <dgm:spPr/>
    </dgm:pt>
    <dgm:pt modelId="{4F768868-AF69-4C9B-AC02-49320F0974CB}" type="pres">
      <dgm:prSet presAssocID="{D673851D-A361-4762-98F6-2C2363CF9337}" presName="box" presStyleLbl="node1" presStyleIdx="1" presStyleCnt="3"/>
      <dgm:spPr/>
      <dgm:t>
        <a:bodyPr/>
        <a:lstStyle/>
        <a:p>
          <a:endParaRPr lang="es-ES"/>
        </a:p>
      </dgm:t>
    </dgm:pt>
    <dgm:pt modelId="{66733B5A-DBC3-4296-92C2-691CC73154E5}" type="pres">
      <dgm:prSet presAssocID="{D673851D-A361-4762-98F6-2C2363CF9337}" presName="img" presStyleLbl="fgImgPlace1" presStyleIdx="1" presStyleCnt="3" custScaleX="10043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E4233C7-E15C-4602-9197-9B7883185BE6}" type="pres">
      <dgm:prSet presAssocID="{D673851D-A361-4762-98F6-2C2363CF933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60A5C20-40DD-4E9E-A1CF-2F1A828B3E47}" type="pres">
      <dgm:prSet presAssocID="{492F6421-3D83-49CC-A870-2141656B18E8}" presName="spacer" presStyleCnt="0"/>
      <dgm:spPr/>
    </dgm:pt>
    <dgm:pt modelId="{BB989E59-ED76-4D91-BA0B-11761A5EB78A}" type="pres">
      <dgm:prSet presAssocID="{BB5568C0-27C1-4F62-8564-C34BF62825D7}" presName="comp" presStyleCnt="0"/>
      <dgm:spPr/>
    </dgm:pt>
    <dgm:pt modelId="{5F02B253-F5DD-4053-8FF5-81CAFE15B0DC}" type="pres">
      <dgm:prSet presAssocID="{BB5568C0-27C1-4F62-8564-C34BF62825D7}" presName="box" presStyleLbl="node1" presStyleIdx="2" presStyleCnt="3" custScaleY="138398"/>
      <dgm:spPr/>
      <dgm:t>
        <a:bodyPr/>
        <a:lstStyle/>
        <a:p>
          <a:endParaRPr lang="es-ES"/>
        </a:p>
      </dgm:t>
    </dgm:pt>
    <dgm:pt modelId="{5A3F7492-53E2-4AF1-AC59-83E5401C6DC6}" type="pres">
      <dgm:prSet presAssocID="{BB5568C0-27C1-4F62-8564-C34BF62825D7}" presName="img" presStyleLbl="fgImgPlace1" presStyleIdx="2" presStyleCnt="3" custScaleX="10043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47B9836-BFA4-4828-A8C8-A15AA7C283DE}" type="pres">
      <dgm:prSet presAssocID="{BB5568C0-27C1-4F62-8564-C34BF62825D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E636150-1180-47E5-B2E4-D9A78EA81290}" type="presOf" srcId="{69BE83C4-0FEA-4F9C-879E-5A468B3BD2D3}" destId="{98484D6A-28AF-434B-9795-08FEF5340268}" srcOrd="0" destOrd="0" presId="urn:microsoft.com/office/officeart/2005/8/layout/vList4#2"/>
    <dgm:cxn modelId="{51FCB00C-FFE8-4EF3-9BA0-E9B68F083447}" srcId="{69BE83C4-0FEA-4F9C-879E-5A468B3BD2D3}" destId="{D673851D-A361-4762-98F6-2C2363CF9337}" srcOrd="1" destOrd="0" parTransId="{7DEEFCF4-90C7-4D9D-A20C-DBAD8486C222}" sibTransId="{492F6421-3D83-49CC-A870-2141656B18E8}"/>
    <dgm:cxn modelId="{D14AE882-8255-44CE-ABD2-3D8D599C7EF3}" srcId="{69BE83C4-0FEA-4F9C-879E-5A468B3BD2D3}" destId="{DA1F0F61-ABF1-45BA-860F-3AB883C1FF0F}" srcOrd="0" destOrd="0" parTransId="{5733D2CE-B8EB-45F2-858B-24651948EE39}" sibTransId="{F20B0976-0507-4F9E-AA30-376EDD26E992}"/>
    <dgm:cxn modelId="{EB556E12-25F3-4B95-A719-7BFFD805776B}" type="presOf" srcId="{BB5568C0-27C1-4F62-8564-C34BF62825D7}" destId="{147B9836-BFA4-4828-A8C8-A15AA7C283DE}" srcOrd="1" destOrd="0" presId="urn:microsoft.com/office/officeart/2005/8/layout/vList4#2"/>
    <dgm:cxn modelId="{446F0AC9-7523-4F6B-BCC9-3AD670BABA7D}" srcId="{69BE83C4-0FEA-4F9C-879E-5A468B3BD2D3}" destId="{BB5568C0-27C1-4F62-8564-C34BF62825D7}" srcOrd="2" destOrd="0" parTransId="{114A9588-954B-41C7-B1F0-BB8AF1FCBD2A}" sibTransId="{B4EE7A10-C24F-4ED3-AF60-E840F718C555}"/>
    <dgm:cxn modelId="{8C8B6F8F-3BD1-4CBC-A563-D9343DFE1A46}" type="presOf" srcId="{DA1F0F61-ABF1-45BA-860F-3AB883C1FF0F}" destId="{53BB1884-7FE4-4955-9F29-690B92902443}" srcOrd="0" destOrd="0" presId="urn:microsoft.com/office/officeart/2005/8/layout/vList4#2"/>
    <dgm:cxn modelId="{F83E9E0C-C31E-4214-8A25-7DDAC7E5C153}" type="presOf" srcId="{D673851D-A361-4762-98F6-2C2363CF9337}" destId="{7E4233C7-E15C-4602-9197-9B7883185BE6}" srcOrd="1" destOrd="0" presId="urn:microsoft.com/office/officeart/2005/8/layout/vList4#2"/>
    <dgm:cxn modelId="{751D6A17-88E1-42A3-B0C6-D98E5D29B614}" type="presOf" srcId="{BB5568C0-27C1-4F62-8564-C34BF62825D7}" destId="{5F02B253-F5DD-4053-8FF5-81CAFE15B0DC}" srcOrd="0" destOrd="0" presId="urn:microsoft.com/office/officeart/2005/8/layout/vList4#2"/>
    <dgm:cxn modelId="{7C371FAB-9272-4681-BB1F-DEED3CD18723}" type="presOf" srcId="{D673851D-A361-4762-98F6-2C2363CF9337}" destId="{4F768868-AF69-4C9B-AC02-49320F0974CB}" srcOrd="0" destOrd="0" presId="urn:microsoft.com/office/officeart/2005/8/layout/vList4#2"/>
    <dgm:cxn modelId="{886C9595-4F7B-4F71-81FA-549CE975302B}" type="presOf" srcId="{DA1F0F61-ABF1-45BA-860F-3AB883C1FF0F}" destId="{DB3A1240-564B-4037-A3E0-8509C98FE354}" srcOrd="1" destOrd="0" presId="urn:microsoft.com/office/officeart/2005/8/layout/vList4#2"/>
    <dgm:cxn modelId="{863193C7-47AB-4BD1-A8C6-9D429EEA6C48}" type="presParOf" srcId="{98484D6A-28AF-434B-9795-08FEF5340268}" destId="{239C3837-1F3D-46C2-9536-DDD6842BFE14}" srcOrd="0" destOrd="0" presId="urn:microsoft.com/office/officeart/2005/8/layout/vList4#2"/>
    <dgm:cxn modelId="{332C9CCD-EC67-43F1-9FDB-A4614E384B10}" type="presParOf" srcId="{239C3837-1F3D-46C2-9536-DDD6842BFE14}" destId="{53BB1884-7FE4-4955-9F29-690B92902443}" srcOrd="0" destOrd="0" presId="urn:microsoft.com/office/officeart/2005/8/layout/vList4#2"/>
    <dgm:cxn modelId="{995B1AD5-414B-4D1F-B033-61A272949F1D}" type="presParOf" srcId="{239C3837-1F3D-46C2-9536-DDD6842BFE14}" destId="{1DC3816C-F636-4D0B-9AE0-2A526D917C4E}" srcOrd="1" destOrd="0" presId="urn:microsoft.com/office/officeart/2005/8/layout/vList4#2"/>
    <dgm:cxn modelId="{3BA20FE3-7DB4-4387-B82F-1956C57F36F4}" type="presParOf" srcId="{239C3837-1F3D-46C2-9536-DDD6842BFE14}" destId="{DB3A1240-564B-4037-A3E0-8509C98FE354}" srcOrd="2" destOrd="0" presId="urn:microsoft.com/office/officeart/2005/8/layout/vList4#2"/>
    <dgm:cxn modelId="{851C9082-162F-441A-B3B5-CC698FAF27AF}" type="presParOf" srcId="{98484D6A-28AF-434B-9795-08FEF5340268}" destId="{1CD6617B-C443-416D-8D09-5779362E6346}" srcOrd="1" destOrd="0" presId="urn:microsoft.com/office/officeart/2005/8/layout/vList4#2"/>
    <dgm:cxn modelId="{8894A862-0030-492A-B9C2-1171790A290D}" type="presParOf" srcId="{98484D6A-28AF-434B-9795-08FEF5340268}" destId="{5004D00C-84D8-4703-B6AF-368C297E6AFC}" srcOrd="2" destOrd="0" presId="urn:microsoft.com/office/officeart/2005/8/layout/vList4#2"/>
    <dgm:cxn modelId="{A596A4E7-FD57-46A0-9A28-5955594CF00D}" type="presParOf" srcId="{5004D00C-84D8-4703-B6AF-368C297E6AFC}" destId="{4F768868-AF69-4C9B-AC02-49320F0974CB}" srcOrd="0" destOrd="0" presId="urn:microsoft.com/office/officeart/2005/8/layout/vList4#2"/>
    <dgm:cxn modelId="{DF2D3FF0-F059-4237-A750-FC0B37FF39B2}" type="presParOf" srcId="{5004D00C-84D8-4703-B6AF-368C297E6AFC}" destId="{66733B5A-DBC3-4296-92C2-691CC73154E5}" srcOrd="1" destOrd="0" presId="urn:microsoft.com/office/officeart/2005/8/layout/vList4#2"/>
    <dgm:cxn modelId="{E3AAD49C-A062-47EB-87BF-824168C06146}" type="presParOf" srcId="{5004D00C-84D8-4703-B6AF-368C297E6AFC}" destId="{7E4233C7-E15C-4602-9197-9B7883185BE6}" srcOrd="2" destOrd="0" presId="urn:microsoft.com/office/officeart/2005/8/layout/vList4#2"/>
    <dgm:cxn modelId="{1783104F-56AE-4D76-8CB0-CD169214CBC8}" type="presParOf" srcId="{98484D6A-28AF-434B-9795-08FEF5340268}" destId="{B60A5C20-40DD-4E9E-A1CF-2F1A828B3E47}" srcOrd="3" destOrd="0" presId="urn:microsoft.com/office/officeart/2005/8/layout/vList4#2"/>
    <dgm:cxn modelId="{AF1ADA72-7E6E-4486-846B-2ABADA1DB2A1}" type="presParOf" srcId="{98484D6A-28AF-434B-9795-08FEF5340268}" destId="{BB989E59-ED76-4D91-BA0B-11761A5EB78A}" srcOrd="4" destOrd="0" presId="urn:microsoft.com/office/officeart/2005/8/layout/vList4#2"/>
    <dgm:cxn modelId="{03DDAED2-4696-4554-90AF-D8A6E7F16AB1}" type="presParOf" srcId="{BB989E59-ED76-4D91-BA0B-11761A5EB78A}" destId="{5F02B253-F5DD-4053-8FF5-81CAFE15B0DC}" srcOrd="0" destOrd="0" presId="urn:microsoft.com/office/officeart/2005/8/layout/vList4#2"/>
    <dgm:cxn modelId="{8E49DD64-A0FE-4A3A-8A84-47269B03424F}" type="presParOf" srcId="{BB989E59-ED76-4D91-BA0B-11761A5EB78A}" destId="{5A3F7492-53E2-4AF1-AC59-83E5401C6DC6}" srcOrd="1" destOrd="0" presId="urn:microsoft.com/office/officeart/2005/8/layout/vList4#2"/>
    <dgm:cxn modelId="{A6565D69-AB28-4BDF-84D8-DF01B7F855A3}" type="presParOf" srcId="{BB989E59-ED76-4D91-BA0B-11761A5EB78A}" destId="{147B9836-BFA4-4828-A8C8-A15AA7C283DE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29DCE-73AE-4CCA-B8A0-7E14FF65C13E}" type="doc">
      <dgm:prSet loTypeId="urn:microsoft.com/office/officeart/2005/8/layout/process4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80CB70A-8EF6-4C20-A486-5BF147939F2F}">
      <dgm:prSet phldrT="[Texto]"/>
      <dgm:spPr/>
      <dgm:t>
        <a:bodyPr/>
        <a:lstStyle/>
        <a:p>
          <a:r>
            <a:rPr lang="ca-ES" noProof="0" dirty="0" smtClean="0">
              <a:latin typeface="Arial Rounded MT Bold" pitchFamily="34" charset="0"/>
              <a:cs typeface="Arial" pitchFamily="34" charset="0"/>
            </a:rPr>
            <a:t>Entrada al món laboral informal</a:t>
          </a:r>
          <a:endParaRPr lang="ca-ES" noProof="0" dirty="0">
            <a:latin typeface="Arial Rounded MT Bold" pitchFamily="34" charset="0"/>
            <a:cs typeface="Arial" pitchFamily="34" charset="0"/>
          </a:endParaRPr>
        </a:p>
      </dgm:t>
    </dgm:pt>
    <dgm:pt modelId="{FC93E5DC-CDC4-4ED1-8B0A-D22606C71B25}" type="parTrans" cxnId="{376791F9-83AA-4933-8034-4B2CC1E09512}">
      <dgm:prSet/>
      <dgm:spPr/>
      <dgm:t>
        <a:bodyPr/>
        <a:lstStyle/>
        <a:p>
          <a:endParaRPr lang="es-ES"/>
        </a:p>
      </dgm:t>
    </dgm:pt>
    <dgm:pt modelId="{2AEA3625-5694-441E-B3D8-7D66E55DCD87}" type="sibTrans" cxnId="{376791F9-83AA-4933-8034-4B2CC1E09512}">
      <dgm:prSet/>
      <dgm:spPr/>
      <dgm:t>
        <a:bodyPr/>
        <a:lstStyle/>
        <a:p>
          <a:endParaRPr lang="es-ES"/>
        </a:p>
      </dgm:t>
    </dgm:pt>
    <dgm:pt modelId="{8944A2D1-CFEE-49E9-85AA-B46E22D30181}">
      <dgm:prSet phldrT="[Texto]"/>
      <dgm:spPr/>
      <dgm:t>
        <a:bodyPr/>
        <a:lstStyle/>
        <a:p>
          <a:r>
            <a:rPr lang="ca-ES" noProof="0" dirty="0" smtClean="0">
              <a:latin typeface="Arial" pitchFamily="34" charset="0"/>
              <a:cs typeface="Arial" pitchFamily="34" charset="0"/>
            </a:rPr>
            <a:t>Injustes condicions de treball</a:t>
          </a:r>
          <a:endParaRPr lang="ca-ES" noProof="0" dirty="0">
            <a:latin typeface="Arial" pitchFamily="34" charset="0"/>
            <a:cs typeface="Arial" pitchFamily="34" charset="0"/>
          </a:endParaRPr>
        </a:p>
      </dgm:t>
    </dgm:pt>
    <dgm:pt modelId="{CC126730-B3E5-400A-98B0-78462C979374}" type="parTrans" cxnId="{855324AD-6070-4AD1-83CD-89C89C5DEC8C}">
      <dgm:prSet/>
      <dgm:spPr/>
      <dgm:t>
        <a:bodyPr/>
        <a:lstStyle/>
        <a:p>
          <a:endParaRPr lang="es-ES"/>
        </a:p>
      </dgm:t>
    </dgm:pt>
    <dgm:pt modelId="{BC76B8F9-1F36-447D-B58E-F2DF3B3088C6}" type="sibTrans" cxnId="{855324AD-6070-4AD1-83CD-89C89C5DEC8C}">
      <dgm:prSet/>
      <dgm:spPr/>
      <dgm:t>
        <a:bodyPr/>
        <a:lstStyle/>
        <a:p>
          <a:endParaRPr lang="es-ES"/>
        </a:p>
      </dgm:t>
    </dgm:pt>
    <dgm:pt modelId="{B302B0B5-489D-4A6B-9F10-E80BE5F8B110}">
      <dgm:prSet phldrT="[Texto]" custT="1"/>
      <dgm:spPr/>
      <dgm:t>
        <a:bodyPr/>
        <a:lstStyle/>
        <a:p>
          <a:r>
            <a:rPr lang="ca-ES" sz="2000" noProof="0" dirty="0" smtClean="0">
              <a:latin typeface="Arial" pitchFamily="34" charset="0"/>
              <a:cs typeface="Arial" pitchFamily="34" charset="0"/>
            </a:rPr>
            <a:t>Salaris baixos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CC20E7A4-9A7B-40AD-8E11-5E731F3929F5}" type="parTrans" cxnId="{DDF556A4-FF53-48B3-ADB4-FD02A5983466}">
      <dgm:prSet/>
      <dgm:spPr/>
      <dgm:t>
        <a:bodyPr/>
        <a:lstStyle/>
        <a:p>
          <a:endParaRPr lang="es-ES"/>
        </a:p>
      </dgm:t>
    </dgm:pt>
    <dgm:pt modelId="{B38954B2-D860-44CF-8CF1-51E9CB8F5DD1}" type="sibTrans" cxnId="{DDF556A4-FF53-48B3-ADB4-FD02A5983466}">
      <dgm:prSet/>
      <dgm:spPr/>
      <dgm:t>
        <a:bodyPr/>
        <a:lstStyle/>
        <a:p>
          <a:endParaRPr lang="es-ES"/>
        </a:p>
      </dgm:t>
    </dgm:pt>
    <dgm:pt modelId="{DD79C35B-01EE-4969-8201-C2DEFE9BBCE9}">
      <dgm:prSet phldrT="[Texto]"/>
      <dgm:spPr/>
      <dgm:t>
        <a:bodyPr/>
        <a:lstStyle/>
        <a:p>
          <a:r>
            <a:rPr lang="ca-ES" noProof="0" dirty="0" smtClean="0">
              <a:latin typeface="Arial Rounded MT Bold" pitchFamily="34" charset="0"/>
            </a:rPr>
            <a:t>No tenen accés a la formació</a:t>
          </a:r>
          <a:endParaRPr lang="ca-ES" noProof="0" dirty="0">
            <a:latin typeface="Arial Rounded MT Bold" pitchFamily="34" charset="0"/>
          </a:endParaRPr>
        </a:p>
      </dgm:t>
    </dgm:pt>
    <dgm:pt modelId="{6584DB19-D089-4294-B596-943AC7A4153E}" type="parTrans" cxnId="{B3E0AFE7-9223-41C8-A86E-8E29227E4D82}">
      <dgm:prSet/>
      <dgm:spPr/>
      <dgm:t>
        <a:bodyPr/>
        <a:lstStyle/>
        <a:p>
          <a:endParaRPr lang="es-ES"/>
        </a:p>
      </dgm:t>
    </dgm:pt>
    <dgm:pt modelId="{EE72FEDC-7BFA-4222-9BB0-85FA3627874B}" type="sibTrans" cxnId="{B3E0AFE7-9223-41C8-A86E-8E29227E4D82}">
      <dgm:prSet/>
      <dgm:spPr/>
      <dgm:t>
        <a:bodyPr/>
        <a:lstStyle/>
        <a:p>
          <a:endParaRPr lang="es-ES"/>
        </a:p>
      </dgm:t>
    </dgm:pt>
    <dgm:pt modelId="{5EAF1BA6-F4A6-4F07-A25C-E42A7B7AA0F2}">
      <dgm:prSet phldrT="[Texto]" custT="1"/>
      <dgm:spPr/>
      <dgm:t>
        <a:bodyPr/>
        <a:lstStyle/>
        <a:p>
          <a:r>
            <a:rPr lang="ca-ES" sz="2000" noProof="0" dirty="0" smtClean="0">
              <a:latin typeface="Arial" pitchFamily="34" charset="0"/>
              <a:cs typeface="Arial" pitchFamily="34" charset="0"/>
            </a:rPr>
            <a:t>Es perd consciència de la necessitat de l’educació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5CB4CDAA-C5C1-41A4-A0E6-BF45F5C0E16A}" type="parTrans" cxnId="{97DA8EDC-760A-4A3F-8ECF-1CBFA2490A5A}">
      <dgm:prSet/>
      <dgm:spPr/>
      <dgm:t>
        <a:bodyPr/>
        <a:lstStyle/>
        <a:p>
          <a:endParaRPr lang="es-ES"/>
        </a:p>
      </dgm:t>
    </dgm:pt>
    <dgm:pt modelId="{13E6015D-EDBD-42E0-8EB1-84E9587142CD}" type="sibTrans" cxnId="{97DA8EDC-760A-4A3F-8ECF-1CBFA2490A5A}">
      <dgm:prSet/>
      <dgm:spPr/>
      <dgm:t>
        <a:bodyPr/>
        <a:lstStyle/>
        <a:p>
          <a:endParaRPr lang="es-ES"/>
        </a:p>
      </dgm:t>
    </dgm:pt>
    <dgm:pt modelId="{B1C177B3-A957-4E7A-9A88-E4A802B16C81}">
      <dgm:prSet phldrT="[Texto]"/>
      <dgm:spPr/>
      <dgm:t>
        <a:bodyPr/>
        <a:lstStyle/>
        <a:p>
          <a:r>
            <a:rPr lang="ca-ES" noProof="0" dirty="0" smtClean="0">
              <a:latin typeface="Arial Rounded MT Bold" pitchFamily="34" charset="0"/>
            </a:rPr>
            <a:t>Es perpetua la situació</a:t>
          </a:r>
          <a:endParaRPr lang="ca-ES" noProof="0" dirty="0">
            <a:latin typeface="Arial Rounded MT Bold" pitchFamily="34" charset="0"/>
          </a:endParaRPr>
        </a:p>
      </dgm:t>
    </dgm:pt>
    <dgm:pt modelId="{4739E390-E205-405C-9142-A00250553F95}" type="parTrans" cxnId="{447B9852-F987-4084-A6F3-DC1226EF88B6}">
      <dgm:prSet/>
      <dgm:spPr/>
      <dgm:t>
        <a:bodyPr/>
        <a:lstStyle/>
        <a:p>
          <a:endParaRPr lang="es-ES"/>
        </a:p>
      </dgm:t>
    </dgm:pt>
    <dgm:pt modelId="{46955884-559B-443B-8B36-E4B1550E983B}" type="sibTrans" cxnId="{447B9852-F987-4084-A6F3-DC1226EF88B6}">
      <dgm:prSet/>
      <dgm:spPr/>
      <dgm:t>
        <a:bodyPr/>
        <a:lstStyle/>
        <a:p>
          <a:endParaRPr lang="es-ES"/>
        </a:p>
      </dgm:t>
    </dgm:pt>
    <dgm:pt modelId="{E4BDBAD5-990A-401B-B02D-B410581FE138}">
      <dgm:prSet phldrT="[Texto]" custT="1"/>
      <dgm:spPr/>
      <dgm:t>
        <a:bodyPr/>
        <a:lstStyle/>
        <a:p>
          <a:r>
            <a:rPr lang="ca-ES" sz="2000" noProof="0" dirty="0" smtClean="0">
              <a:latin typeface="Arial" pitchFamily="34" charset="0"/>
              <a:cs typeface="Arial" pitchFamily="34" charset="0"/>
            </a:rPr>
            <a:t>Cercle viciós</a:t>
          </a:r>
          <a:endParaRPr lang="ca-ES" sz="2000" noProof="0" dirty="0">
            <a:latin typeface="Arial" pitchFamily="34" charset="0"/>
            <a:cs typeface="Arial" pitchFamily="34" charset="0"/>
          </a:endParaRPr>
        </a:p>
      </dgm:t>
    </dgm:pt>
    <dgm:pt modelId="{6A9E04B3-C11D-43A9-BE9F-67E01772A4C0}" type="parTrans" cxnId="{30F8CAAC-F5F1-42EC-A332-AFBCF77A7890}">
      <dgm:prSet/>
      <dgm:spPr/>
      <dgm:t>
        <a:bodyPr/>
        <a:lstStyle/>
        <a:p>
          <a:endParaRPr lang="es-ES"/>
        </a:p>
      </dgm:t>
    </dgm:pt>
    <dgm:pt modelId="{8D8B56CF-39D9-4B0B-8F9E-D03BCC748304}" type="sibTrans" cxnId="{30F8CAAC-F5F1-42EC-A332-AFBCF77A7890}">
      <dgm:prSet/>
      <dgm:spPr/>
      <dgm:t>
        <a:bodyPr/>
        <a:lstStyle/>
        <a:p>
          <a:endParaRPr lang="es-ES"/>
        </a:p>
      </dgm:t>
    </dgm:pt>
    <dgm:pt modelId="{E7A11581-9BF4-4CD1-952C-C9072922EBC5}">
      <dgm:prSet/>
      <dgm:spPr/>
      <dgm:t>
        <a:bodyPr/>
        <a:lstStyle/>
        <a:p>
          <a:r>
            <a:rPr lang="ca-ES" dirty="0" smtClean="0">
              <a:latin typeface="Arial" pitchFamily="34" charset="0"/>
              <a:cs typeface="Arial" pitchFamily="34" charset="0"/>
            </a:rPr>
            <a:t>Es perd el contacte amb altres opcions de vida</a:t>
          </a:r>
          <a:endParaRPr lang="ca-ES" dirty="0">
            <a:latin typeface="Arial" pitchFamily="34" charset="0"/>
            <a:cs typeface="Arial" pitchFamily="34" charset="0"/>
          </a:endParaRPr>
        </a:p>
      </dgm:t>
    </dgm:pt>
    <dgm:pt modelId="{2E255B96-0A20-40E7-8403-345D6C6DAD0B}" type="parTrans" cxnId="{0066036A-DC16-4EC7-A9D6-76CB20F36070}">
      <dgm:prSet/>
      <dgm:spPr/>
      <dgm:t>
        <a:bodyPr/>
        <a:lstStyle/>
        <a:p>
          <a:endParaRPr lang="ca-ES"/>
        </a:p>
      </dgm:t>
    </dgm:pt>
    <dgm:pt modelId="{3A0A14E0-BCEF-4519-854F-1BAEF47EB402}" type="sibTrans" cxnId="{0066036A-DC16-4EC7-A9D6-76CB20F36070}">
      <dgm:prSet/>
      <dgm:spPr/>
      <dgm:t>
        <a:bodyPr/>
        <a:lstStyle/>
        <a:p>
          <a:endParaRPr lang="ca-ES"/>
        </a:p>
      </dgm:t>
    </dgm:pt>
    <dgm:pt modelId="{96EC0CE0-3DBA-464E-80A6-06EC85519D60}" type="pres">
      <dgm:prSet presAssocID="{DE929DCE-73AE-4CCA-B8A0-7E14FF65C13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135751A-292B-4D7B-8D07-3E9C7AE72CF8}" type="pres">
      <dgm:prSet presAssocID="{B1C177B3-A957-4E7A-9A88-E4A802B16C81}" presName="boxAndChildren" presStyleCnt="0"/>
      <dgm:spPr/>
    </dgm:pt>
    <dgm:pt modelId="{49F4E066-8BB4-455A-80EE-5932C2B638BE}" type="pres">
      <dgm:prSet presAssocID="{B1C177B3-A957-4E7A-9A88-E4A802B16C81}" presName="parentTextBox" presStyleLbl="node1" presStyleIdx="0" presStyleCnt="3"/>
      <dgm:spPr/>
      <dgm:t>
        <a:bodyPr/>
        <a:lstStyle/>
        <a:p>
          <a:endParaRPr lang="es-ES"/>
        </a:p>
      </dgm:t>
    </dgm:pt>
    <dgm:pt modelId="{E1DED0F0-2521-4F5C-9E23-0A6FF36B4EEA}" type="pres">
      <dgm:prSet presAssocID="{B1C177B3-A957-4E7A-9A88-E4A802B16C81}" presName="entireBox" presStyleLbl="node1" presStyleIdx="0" presStyleCnt="3"/>
      <dgm:spPr/>
      <dgm:t>
        <a:bodyPr/>
        <a:lstStyle/>
        <a:p>
          <a:endParaRPr lang="es-ES"/>
        </a:p>
      </dgm:t>
    </dgm:pt>
    <dgm:pt modelId="{39D9FB58-ED32-4E4E-B62A-D072A347B678}" type="pres">
      <dgm:prSet presAssocID="{B1C177B3-A957-4E7A-9A88-E4A802B16C81}" presName="descendantBox" presStyleCnt="0"/>
      <dgm:spPr/>
    </dgm:pt>
    <dgm:pt modelId="{6D7310B9-4FBB-4DA4-89BF-75B7F1E164BB}" type="pres">
      <dgm:prSet presAssocID="{E4BDBAD5-990A-401B-B02D-B410581FE138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41EFE0-989D-4330-8B44-046116EA1896}" type="pres">
      <dgm:prSet presAssocID="{EE72FEDC-7BFA-4222-9BB0-85FA3627874B}" presName="sp" presStyleCnt="0"/>
      <dgm:spPr/>
    </dgm:pt>
    <dgm:pt modelId="{B350F26D-E890-449A-AB88-99CD80D79EC4}" type="pres">
      <dgm:prSet presAssocID="{DD79C35B-01EE-4969-8201-C2DEFE9BBCE9}" presName="arrowAndChildren" presStyleCnt="0"/>
      <dgm:spPr/>
    </dgm:pt>
    <dgm:pt modelId="{60F1289E-C2CF-488A-A186-DDBE71DAFFDC}" type="pres">
      <dgm:prSet presAssocID="{DD79C35B-01EE-4969-8201-C2DEFE9BBCE9}" presName="parentTextArrow" presStyleLbl="node1" presStyleIdx="0" presStyleCnt="3"/>
      <dgm:spPr/>
      <dgm:t>
        <a:bodyPr/>
        <a:lstStyle/>
        <a:p>
          <a:endParaRPr lang="es-ES"/>
        </a:p>
      </dgm:t>
    </dgm:pt>
    <dgm:pt modelId="{261955E6-403C-42FC-81B3-983849EBAFC9}" type="pres">
      <dgm:prSet presAssocID="{DD79C35B-01EE-4969-8201-C2DEFE9BBCE9}" presName="arrow" presStyleLbl="node1" presStyleIdx="1" presStyleCnt="3"/>
      <dgm:spPr/>
      <dgm:t>
        <a:bodyPr/>
        <a:lstStyle/>
        <a:p>
          <a:endParaRPr lang="es-ES"/>
        </a:p>
      </dgm:t>
    </dgm:pt>
    <dgm:pt modelId="{B0607B81-75A0-4E2B-9F3F-589D06688735}" type="pres">
      <dgm:prSet presAssocID="{DD79C35B-01EE-4969-8201-C2DEFE9BBCE9}" presName="descendantArrow" presStyleCnt="0"/>
      <dgm:spPr/>
    </dgm:pt>
    <dgm:pt modelId="{B5FFF342-8131-439B-94C0-D18B5462403C}" type="pres">
      <dgm:prSet presAssocID="{E7A11581-9BF4-4CD1-952C-C9072922EBC5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05F3A5F5-7522-45F5-9FEC-3A75EF8C042F}" type="pres">
      <dgm:prSet presAssocID="{5EAF1BA6-F4A6-4F07-A25C-E42A7B7AA0F2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7FCC2A-46C7-493D-B5E6-36E04138DFA1}" type="pres">
      <dgm:prSet presAssocID="{2AEA3625-5694-441E-B3D8-7D66E55DCD87}" presName="sp" presStyleCnt="0"/>
      <dgm:spPr/>
    </dgm:pt>
    <dgm:pt modelId="{6888FAED-93FA-4CF6-BA8D-35B42967BC30}" type="pres">
      <dgm:prSet presAssocID="{780CB70A-8EF6-4C20-A486-5BF147939F2F}" presName="arrowAndChildren" presStyleCnt="0"/>
      <dgm:spPr/>
    </dgm:pt>
    <dgm:pt modelId="{70059697-767C-4749-AA46-409BF02411BF}" type="pres">
      <dgm:prSet presAssocID="{780CB70A-8EF6-4C20-A486-5BF147939F2F}" presName="parentTextArrow" presStyleLbl="node1" presStyleIdx="1" presStyleCnt="3"/>
      <dgm:spPr/>
      <dgm:t>
        <a:bodyPr/>
        <a:lstStyle/>
        <a:p>
          <a:endParaRPr lang="es-ES"/>
        </a:p>
      </dgm:t>
    </dgm:pt>
    <dgm:pt modelId="{7B68C192-1CBE-4575-998D-1FB70EE2CC31}" type="pres">
      <dgm:prSet presAssocID="{780CB70A-8EF6-4C20-A486-5BF147939F2F}" presName="arrow" presStyleLbl="node1" presStyleIdx="2" presStyleCnt="3" custLinFactNeighborX="0" custLinFactNeighborY="-46"/>
      <dgm:spPr/>
      <dgm:t>
        <a:bodyPr/>
        <a:lstStyle/>
        <a:p>
          <a:endParaRPr lang="es-ES"/>
        </a:p>
      </dgm:t>
    </dgm:pt>
    <dgm:pt modelId="{6677E0F0-5D55-4DC5-ABDA-D2D69CC10F3E}" type="pres">
      <dgm:prSet presAssocID="{780CB70A-8EF6-4C20-A486-5BF147939F2F}" presName="descendantArrow" presStyleCnt="0"/>
      <dgm:spPr/>
    </dgm:pt>
    <dgm:pt modelId="{68C720ED-8119-4F1A-AAFF-3C0D3A684CDE}" type="pres">
      <dgm:prSet presAssocID="{8944A2D1-CFEE-49E9-85AA-B46E22D30181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6DB837B-9ADF-4D74-B2B5-3835C1F4C19C}" type="pres">
      <dgm:prSet presAssocID="{B302B0B5-489D-4A6B-9F10-E80BE5F8B110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AA60987-86DC-4603-9FF3-96FA3FA3B032}" type="presOf" srcId="{5EAF1BA6-F4A6-4F07-A25C-E42A7B7AA0F2}" destId="{05F3A5F5-7522-45F5-9FEC-3A75EF8C042F}" srcOrd="0" destOrd="0" presId="urn:microsoft.com/office/officeart/2005/8/layout/process4"/>
    <dgm:cxn modelId="{1B01DFE9-FBC1-401D-A6C3-3496AB48C5F9}" type="presOf" srcId="{E4BDBAD5-990A-401B-B02D-B410581FE138}" destId="{6D7310B9-4FBB-4DA4-89BF-75B7F1E164BB}" srcOrd="0" destOrd="0" presId="urn:microsoft.com/office/officeart/2005/8/layout/process4"/>
    <dgm:cxn modelId="{30F8CAAC-F5F1-42EC-A332-AFBCF77A7890}" srcId="{B1C177B3-A957-4E7A-9A88-E4A802B16C81}" destId="{E4BDBAD5-990A-401B-B02D-B410581FE138}" srcOrd="0" destOrd="0" parTransId="{6A9E04B3-C11D-43A9-BE9F-67E01772A4C0}" sibTransId="{8D8B56CF-39D9-4B0B-8F9E-D03BCC748304}"/>
    <dgm:cxn modelId="{BADC972D-2728-4941-BC89-7681924EE4D0}" type="presOf" srcId="{780CB70A-8EF6-4C20-A486-5BF147939F2F}" destId="{70059697-767C-4749-AA46-409BF02411BF}" srcOrd="0" destOrd="0" presId="urn:microsoft.com/office/officeart/2005/8/layout/process4"/>
    <dgm:cxn modelId="{0066036A-DC16-4EC7-A9D6-76CB20F36070}" srcId="{DD79C35B-01EE-4969-8201-C2DEFE9BBCE9}" destId="{E7A11581-9BF4-4CD1-952C-C9072922EBC5}" srcOrd="0" destOrd="0" parTransId="{2E255B96-0A20-40E7-8403-345D6C6DAD0B}" sibTransId="{3A0A14E0-BCEF-4519-854F-1BAEF47EB402}"/>
    <dgm:cxn modelId="{376791F9-83AA-4933-8034-4B2CC1E09512}" srcId="{DE929DCE-73AE-4CCA-B8A0-7E14FF65C13E}" destId="{780CB70A-8EF6-4C20-A486-5BF147939F2F}" srcOrd="0" destOrd="0" parTransId="{FC93E5DC-CDC4-4ED1-8B0A-D22606C71B25}" sibTransId="{2AEA3625-5694-441E-B3D8-7D66E55DCD87}"/>
    <dgm:cxn modelId="{E693A198-5312-4844-9EE5-2D3B9BECFF9F}" type="presOf" srcId="{B1C177B3-A957-4E7A-9A88-E4A802B16C81}" destId="{E1DED0F0-2521-4F5C-9E23-0A6FF36B4EEA}" srcOrd="1" destOrd="0" presId="urn:microsoft.com/office/officeart/2005/8/layout/process4"/>
    <dgm:cxn modelId="{855324AD-6070-4AD1-83CD-89C89C5DEC8C}" srcId="{780CB70A-8EF6-4C20-A486-5BF147939F2F}" destId="{8944A2D1-CFEE-49E9-85AA-B46E22D30181}" srcOrd="0" destOrd="0" parTransId="{CC126730-B3E5-400A-98B0-78462C979374}" sibTransId="{BC76B8F9-1F36-447D-B58E-F2DF3B3088C6}"/>
    <dgm:cxn modelId="{FC7B80C5-C4F8-4F21-AB36-504EBD7314CF}" type="presOf" srcId="{DD79C35B-01EE-4969-8201-C2DEFE9BBCE9}" destId="{261955E6-403C-42FC-81B3-983849EBAFC9}" srcOrd="1" destOrd="0" presId="urn:microsoft.com/office/officeart/2005/8/layout/process4"/>
    <dgm:cxn modelId="{B3E0AFE7-9223-41C8-A86E-8E29227E4D82}" srcId="{DE929DCE-73AE-4CCA-B8A0-7E14FF65C13E}" destId="{DD79C35B-01EE-4969-8201-C2DEFE9BBCE9}" srcOrd="1" destOrd="0" parTransId="{6584DB19-D089-4294-B596-943AC7A4153E}" sibTransId="{EE72FEDC-7BFA-4222-9BB0-85FA3627874B}"/>
    <dgm:cxn modelId="{447B9852-F987-4084-A6F3-DC1226EF88B6}" srcId="{DE929DCE-73AE-4CCA-B8A0-7E14FF65C13E}" destId="{B1C177B3-A957-4E7A-9A88-E4A802B16C81}" srcOrd="2" destOrd="0" parTransId="{4739E390-E205-405C-9142-A00250553F95}" sibTransId="{46955884-559B-443B-8B36-E4B1550E983B}"/>
    <dgm:cxn modelId="{E0932D1D-AB5B-4CC5-9F37-6B7B527BF984}" type="presOf" srcId="{780CB70A-8EF6-4C20-A486-5BF147939F2F}" destId="{7B68C192-1CBE-4575-998D-1FB70EE2CC31}" srcOrd="1" destOrd="0" presId="urn:microsoft.com/office/officeart/2005/8/layout/process4"/>
    <dgm:cxn modelId="{97DA8EDC-760A-4A3F-8ECF-1CBFA2490A5A}" srcId="{DD79C35B-01EE-4969-8201-C2DEFE9BBCE9}" destId="{5EAF1BA6-F4A6-4F07-A25C-E42A7B7AA0F2}" srcOrd="1" destOrd="0" parTransId="{5CB4CDAA-C5C1-41A4-A0E6-BF45F5C0E16A}" sibTransId="{13E6015D-EDBD-42E0-8EB1-84E9587142CD}"/>
    <dgm:cxn modelId="{53EE7EA6-A1FF-4529-89CB-B50CF95698F4}" type="presOf" srcId="{B302B0B5-489D-4A6B-9F10-E80BE5F8B110}" destId="{46DB837B-9ADF-4D74-B2B5-3835C1F4C19C}" srcOrd="0" destOrd="0" presId="urn:microsoft.com/office/officeart/2005/8/layout/process4"/>
    <dgm:cxn modelId="{6AFCF243-9FEC-46EA-99BF-04D6E22A9610}" type="presOf" srcId="{DE929DCE-73AE-4CCA-B8A0-7E14FF65C13E}" destId="{96EC0CE0-3DBA-464E-80A6-06EC85519D60}" srcOrd="0" destOrd="0" presId="urn:microsoft.com/office/officeart/2005/8/layout/process4"/>
    <dgm:cxn modelId="{74B50669-16B5-4825-B4B4-92EBBD43BD0F}" type="presOf" srcId="{8944A2D1-CFEE-49E9-85AA-B46E22D30181}" destId="{68C720ED-8119-4F1A-AAFF-3C0D3A684CDE}" srcOrd="0" destOrd="0" presId="urn:microsoft.com/office/officeart/2005/8/layout/process4"/>
    <dgm:cxn modelId="{DDF556A4-FF53-48B3-ADB4-FD02A5983466}" srcId="{780CB70A-8EF6-4C20-A486-5BF147939F2F}" destId="{B302B0B5-489D-4A6B-9F10-E80BE5F8B110}" srcOrd="1" destOrd="0" parTransId="{CC20E7A4-9A7B-40AD-8E11-5E731F3929F5}" sibTransId="{B38954B2-D860-44CF-8CF1-51E9CB8F5DD1}"/>
    <dgm:cxn modelId="{85563CB9-19D4-43C7-BA09-E4D2A268C199}" type="presOf" srcId="{B1C177B3-A957-4E7A-9A88-E4A802B16C81}" destId="{49F4E066-8BB4-455A-80EE-5932C2B638BE}" srcOrd="0" destOrd="0" presId="urn:microsoft.com/office/officeart/2005/8/layout/process4"/>
    <dgm:cxn modelId="{594B35DD-82F9-425D-9444-B10C7D13F8BA}" type="presOf" srcId="{DD79C35B-01EE-4969-8201-C2DEFE9BBCE9}" destId="{60F1289E-C2CF-488A-A186-DDBE71DAFFDC}" srcOrd="0" destOrd="0" presId="urn:microsoft.com/office/officeart/2005/8/layout/process4"/>
    <dgm:cxn modelId="{2D23C1CC-AE66-4BBD-8FB1-273B2CD49793}" type="presOf" srcId="{E7A11581-9BF4-4CD1-952C-C9072922EBC5}" destId="{B5FFF342-8131-439B-94C0-D18B5462403C}" srcOrd="0" destOrd="0" presId="urn:microsoft.com/office/officeart/2005/8/layout/process4"/>
    <dgm:cxn modelId="{2F1E1F85-5867-411D-9A85-7EC498F817E5}" type="presParOf" srcId="{96EC0CE0-3DBA-464E-80A6-06EC85519D60}" destId="{1135751A-292B-4D7B-8D07-3E9C7AE72CF8}" srcOrd="0" destOrd="0" presId="urn:microsoft.com/office/officeart/2005/8/layout/process4"/>
    <dgm:cxn modelId="{9D7D9DDC-C444-401A-BAA5-C573D135FAC9}" type="presParOf" srcId="{1135751A-292B-4D7B-8D07-3E9C7AE72CF8}" destId="{49F4E066-8BB4-455A-80EE-5932C2B638BE}" srcOrd="0" destOrd="0" presId="urn:microsoft.com/office/officeart/2005/8/layout/process4"/>
    <dgm:cxn modelId="{460478B4-C944-4360-AC70-73FD60E3E1C9}" type="presParOf" srcId="{1135751A-292B-4D7B-8D07-3E9C7AE72CF8}" destId="{E1DED0F0-2521-4F5C-9E23-0A6FF36B4EEA}" srcOrd="1" destOrd="0" presId="urn:microsoft.com/office/officeart/2005/8/layout/process4"/>
    <dgm:cxn modelId="{12448114-8A57-41F6-842C-620748174736}" type="presParOf" srcId="{1135751A-292B-4D7B-8D07-3E9C7AE72CF8}" destId="{39D9FB58-ED32-4E4E-B62A-D072A347B678}" srcOrd="2" destOrd="0" presId="urn:microsoft.com/office/officeart/2005/8/layout/process4"/>
    <dgm:cxn modelId="{176F66FA-6650-4401-885E-0B578FA1B25F}" type="presParOf" srcId="{39D9FB58-ED32-4E4E-B62A-D072A347B678}" destId="{6D7310B9-4FBB-4DA4-89BF-75B7F1E164BB}" srcOrd="0" destOrd="0" presId="urn:microsoft.com/office/officeart/2005/8/layout/process4"/>
    <dgm:cxn modelId="{FDDCC220-2618-46A1-83ED-BF5323F275F6}" type="presParOf" srcId="{96EC0CE0-3DBA-464E-80A6-06EC85519D60}" destId="{A041EFE0-989D-4330-8B44-046116EA1896}" srcOrd="1" destOrd="0" presId="urn:microsoft.com/office/officeart/2005/8/layout/process4"/>
    <dgm:cxn modelId="{257448B7-80BF-4C3D-8390-D76287A6168E}" type="presParOf" srcId="{96EC0CE0-3DBA-464E-80A6-06EC85519D60}" destId="{B350F26D-E890-449A-AB88-99CD80D79EC4}" srcOrd="2" destOrd="0" presId="urn:microsoft.com/office/officeart/2005/8/layout/process4"/>
    <dgm:cxn modelId="{90E2C4EB-53CD-4CA3-A32D-521FC6A8866C}" type="presParOf" srcId="{B350F26D-E890-449A-AB88-99CD80D79EC4}" destId="{60F1289E-C2CF-488A-A186-DDBE71DAFFDC}" srcOrd="0" destOrd="0" presId="urn:microsoft.com/office/officeart/2005/8/layout/process4"/>
    <dgm:cxn modelId="{F810785F-C398-4F35-BC8F-1AA11DBCD71D}" type="presParOf" srcId="{B350F26D-E890-449A-AB88-99CD80D79EC4}" destId="{261955E6-403C-42FC-81B3-983849EBAFC9}" srcOrd="1" destOrd="0" presId="urn:microsoft.com/office/officeart/2005/8/layout/process4"/>
    <dgm:cxn modelId="{EFF32F80-AD87-4F86-BBB4-9CB8C88860A7}" type="presParOf" srcId="{B350F26D-E890-449A-AB88-99CD80D79EC4}" destId="{B0607B81-75A0-4E2B-9F3F-589D06688735}" srcOrd="2" destOrd="0" presId="urn:microsoft.com/office/officeart/2005/8/layout/process4"/>
    <dgm:cxn modelId="{5A71FD95-1F2D-485A-B44D-218C573564E6}" type="presParOf" srcId="{B0607B81-75A0-4E2B-9F3F-589D06688735}" destId="{B5FFF342-8131-439B-94C0-D18B5462403C}" srcOrd="0" destOrd="0" presId="urn:microsoft.com/office/officeart/2005/8/layout/process4"/>
    <dgm:cxn modelId="{7ADE325A-A5CD-43F3-A9C1-8493EA604E52}" type="presParOf" srcId="{B0607B81-75A0-4E2B-9F3F-589D06688735}" destId="{05F3A5F5-7522-45F5-9FEC-3A75EF8C042F}" srcOrd="1" destOrd="0" presId="urn:microsoft.com/office/officeart/2005/8/layout/process4"/>
    <dgm:cxn modelId="{0A70FB7B-1931-4FD7-A9D2-7D8F0A729462}" type="presParOf" srcId="{96EC0CE0-3DBA-464E-80A6-06EC85519D60}" destId="{BB7FCC2A-46C7-493D-B5E6-36E04138DFA1}" srcOrd="3" destOrd="0" presId="urn:microsoft.com/office/officeart/2005/8/layout/process4"/>
    <dgm:cxn modelId="{7233FA78-B3F9-4B8E-8616-64F0B211C7E3}" type="presParOf" srcId="{96EC0CE0-3DBA-464E-80A6-06EC85519D60}" destId="{6888FAED-93FA-4CF6-BA8D-35B42967BC30}" srcOrd="4" destOrd="0" presId="urn:microsoft.com/office/officeart/2005/8/layout/process4"/>
    <dgm:cxn modelId="{BAF2AB02-8761-42FD-9BD7-12EF5060A076}" type="presParOf" srcId="{6888FAED-93FA-4CF6-BA8D-35B42967BC30}" destId="{70059697-767C-4749-AA46-409BF02411BF}" srcOrd="0" destOrd="0" presId="urn:microsoft.com/office/officeart/2005/8/layout/process4"/>
    <dgm:cxn modelId="{432FC9D8-E3F6-4C25-8C7B-34D0F92E7344}" type="presParOf" srcId="{6888FAED-93FA-4CF6-BA8D-35B42967BC30}" destId="{7B68C192-1CBE-4575-998D-1FB70EE2CC31}" srcOrd="1" destOrd="0" presId="urn:microsoft.com/office/officeart/2005/8/layout/process4"/>
    <dgm:cxn modelId="{0260F98B-F964-49C2-BBD8-13AF7930141F}" type="presParOf" srcId="{6888FAED-93FA-4CF6-BA8D-35B42967BC30}" destId="{6677E0F0-5D55-4DC5-ABDA-D2D69CC10F3E}" srcOrd="2" destOrd="0" presId="urn:microsoft.com/office/officeart/2005/8/layout/process4"/>
    <dgm:cxn modelId="{F5552FA3-0438-4465-B91F-27CDBF80125C}" type="presParOf" srcId="{6677E0F0-5D55-4DC5-ABDA-D2D69CC10F3E}" destId="{68C720ED-8119-4F1A-AAFF-3C0D3A684CDE}" srcOrd="0" destOrd="0" presId="urn:microsoft.com/office/officeart/2005/8/layout/process4"/>
    <dgm:cxn modelId="{6E6F8163-D7A7-415D-8968-9BC98BFCB149}" type="presParOf" srcId="{6677E0F0-5D55-4DC5-ABDA-D2D69CC10F3E}" destId="{46DB837B-9ADF-4D74-B2B5-3835C1F4C19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69C89-3155-4604-8913-150B1BBD361E}">
      <dsp:nvSpPr>
        <dsp:cNvPr id="0" name=""/>
        <dsp:cNvSpPr/>
      </dsp:nvSpPr>
      <dsp:spPr>
        <a:xfrm>
          <a:off x="0" y="0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1600" b="1" kern="1200" noProof="0" dirty="0" smtClean="0">
              <a:latin typeface="Raleway"/>
            </a:rPr>
            <a:t>Família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Poca sensibilització en la importància de l’educació, no és prioritària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Dificultats econòmiques per invertir en l’educació dels fills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Necessitat de suport econòmic dels fills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dirty="0"/>
        </a:p>
      </dsp:txBody>
      <dsp:txXfrm>
        <a:off x="1833506" y="0"/>
        <a:ext cx="6709601" cy="1248846"/>
      </dsp:txXfrm>
    </dsp:sp>
    <dsp:sp modelId="{2DF34691-F34D-41B4-9492-582CAE2F0302}">
      <dsp:nvSpPr>
        <dsp:cNvPr id="0" name=""/>
        <dsp:cNvSpPr/>
      </dsp:nvSpPr>
      <dsp:spPr>
        <a:xfrm>
          <a:off x="359948" y="124884"/>
          <a:ext cx="1238494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918066-871E-47E2-8043-075CB42695D2}">
      <dsp:nvSpPr>
        <dsp:cNvPr id="0" name=""/>
        <dsp:cNvSpPr/>
      </dsp:nvSpPr>
      <dsp:spPr>
        <a:xfrm>
          <a:off x="0" y="1373731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1600" b="1" kern="1200" noProof="0" dirty="0" smtClean="0">
              <a:latin typeface="Raleway"/>
            </a:rPr>
            <a:t>Alumnat</a:t>
          </a:r>
          <a:endParaRPr lang="ca-ES" sz="1600" b="1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Dificultats logístiques per la llunyania de l’escola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Dificultats per assumir el cost del material escolar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Necessitat de suport econòmic a la família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Certa desmotivació per un sistema educatiu de baixa qualitat</a:t>
          </a:r>
          <a:endParaRPr lang="ca-ES" sz="1400" kern="1200" noProof="0" dirty="0">
            <a:latin typeface="Raleway"/>
          </a:endParaRPr>
        </a:p>
      </dsp:txBody>
      <dsp:txXfrm>
        <a:off x="1833506" y="1373731"/>
        <a:ext cx="6709601" cy="1248846"/>
      </dsp:txXfrm>
    </dsp:sp>
    <dsp:sp modelId="{84591912-4B41-4016-862A-A0786EEA4A12}">
      <dsp:nvSpPr>
        <dsp:cNvPr id="0" name=""/>
        <dsp:cNvSpPr/>
      </dsp:nvSpPr>
      <dsp:spPr>
        <a:xfrm>
          <a:off x="359948" y="1498615"/>
          <a:ext cx="1238494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03A69A-A0CF-4EF3-BEE3-C19117755541}">
      <dsp:nvSpPr>
        <dsp:cNvPr id="0" name=""/>
        <dsp:cNvSpPr/>
      </dsp:nvSpPr>
      <dsp:spPr>
        <a:xfrm>
          <a:off x="0" y="2747462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1600" b="1" kern="1200" noProof="0" dirty="0" smtClean="0">
              <a:latin typeface="Raleway"/>
            </a:rPr>
            <a:t>Professorat</a:t>
          </a:r>
          <a:endParaRPr lang="ca-ES" sz="1600" b="1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Baixa formació acadèmica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Manca de recursos humans i materials per dur a terme la feina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Salaris baixos i feina poc reconeguda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ca-ES" sz="1400" kern="1200" noProof="0" dirty="0">
            <a:latin typeface="Raleway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100" kern="1200" dirty="0" err="1" smtClean="0"/>
            <a:t>Desmotivació</a:t>
          </a:r>
          <a:endParaRPr lang="es-ES" sz="1100" kern="1200" dirty="0"/>
        </a:p>
      </dsp:txBody>
      <dsp:txXfrm>
        <a:off x="1833506" y="2747462"/>
        <a:ext cx="6709601" cy="1248846"/>
      </dsp:txXfrm>
    </dsp:sp>
    <dsp:sp modelId="{C0562B35-2486-4993-9E3F-C4E97C91480A}">
      <dsp:nvSpPr>
        <dsp:cNvPr id="0" name=""/>
        <dsp:cNvSpPr/>
      </dsp:nvSpPr>
      <dsp:spPr>
        <a:xfrm>
          <a:off x="350687" y="2872346"/>
          <a:ext cx="1257015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B34A7-F425-40EB-AEA0-4EB591BFFA72}">
      <dsp:nvSpPr>
        <dsp:cNvPr id="0" name=""/>
        <dsp:cNvSpPr/>
      </dsp:nvSpPr>
      <dsp:spPr>
        <a:xfrm>
          <a:off x="0" y="4121193"/>
          <a:ext cx="8543108" cy="1248846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1600" b="1" kern="1200" noProof="0" dirty="0" smtClean="0">
              <a:latin typeface="Raleway"/>
            </a:rPr>
            <a:t>Governs i Institucions</a:t>
          </a:r>
          <a:endParaRPr lang="ca-ES" sz="1600" b="1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Reducció d’inversions en àmbit social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L’educació no és prioritària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a-ES" sz="1400" kern="1200" noProof="0" dirty="0" smtClean="0">
              <a:latin typeface="Raleway"/>
            </a:rPr>
            <a:t>Dificultats en la gestió educativa</a:t>
          </a:r>
          <a:endParaRPr lang="ca-ES" sz="1400" kern="1200" noProof="0" dirty="0">
            <a:latin typeface="Raleway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ca-ES" sz="1400" kern="1200" noProof="0" dirty="0">
            <a:latin typeface="Raleway"/>
          </a:endParaRPr>
        </a:p>
      </dsp:txBody>
      <dsp:txXfrm>
        <a:off x="1833506" y="4121193"/>
        <a:ext cx="6709601" cy="1248846"/>
      </dsp:txXfrm>
    </dsp:sp>
    <dsp:sp modelId="{BAB5508F-3A67-4765-AA59-340444A512DD}">
      <dsp:nvSpPr>
        <dsp:cNvPr id="0" name=""/>
        <dsp:cNvSpPr/>
      </dsp:nvSpPr>
      <dsp:spPr>
        <a:xfrm>
          <a:off x="350687" y="4246077"/>
          <a:ext cx="1257015" cy="9990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BB1884-7FE4-4955-9F29-690B92902443}">
      <dsp:nvSpPr>
        <dsp:cNvPr id="0" name=""/>
        <dsp:cNvSpPr/>
      </dsp:nvSpPr>
      <dsp:spPr>
        <a:xfrm>
          <a:off x="0" y="0"/>
          <a:ext cx="7903229" cy="13423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   </a:t>
          </a: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Abandonen abans l’escola per fer tasques domèstiques o per treballar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1714883" y="0"/>
        <a:ext cx="6188345" cy="1342380"/>
      </dsp:txXfrm>
    </dsp:sp>
    <dsp:sp modelId="{1DC3816C-F636-4D0B-9AE0-2A526D917C4E}">
      <dsp:nvSpPr>
        <dsp:cNvPr id="0" name=""/>
        <dsp:cNvSpPr/>
      </dsp:nvSpPr>
      <dsp:spPr>
        <a:xfrm>
          <a:off x="130831" y="134238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768868-AF69-4C9B-AC02-49320F0974CB}">
      <dsp:nvSpPr>
        <dsp:cNvPr id="0" name=""/>
        <dsp:cNvSpPr/>
      </dsp:nvSpPr>
      <dsp:spPr>
        <a:xfrm>
          <a:off x="0" y="1476618"/>
          <a:ext cx="7903229" cy="1342380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Abandonen abans l’escola per casar-se en matrimonis concertats per la família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1714883" y="1476618"/>
        <a:ext cx="6188345" cy="1342380"/>
      </dsp:txXfrm>
    </dsp:sp>
    <dsp:sp modelId="{66733B5A-DBC3-4296-92C2-691CC73154E5}">
      <dsp:nvSpPr>
        <dsp:cNvPr id="0" name=""/>
        <dsp:cNvSpPr/>
      </dsp:nvSpPr>
      <dsp:spPr>
        <a:xfrm>
          <a:off x="130831" y="1610856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2B253-F5DD-4053-8FF5-81CAFE15B0DC}">
      <dsp:nvSpPr>
        <dsp:cNvPr id="0" name=""/>
        <dsp:cNvSpPr/>
      </dsp:nvSpPr>
      <dsp:spPr>
        <a:xfrm>
          <a:off x="0" y="2953237"/>
          <a:ext cx="7903229" cy="1857827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 </a:t>
          </a: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Reben menys suport familiar per continuar estudiant ja que es considera millor inversió formar els nois.</a:t>
          </a:r>
        </a:p>
        <a:p>
          <a:pPr lvl="0" algn="ctr" defTabSz="711200">
            <a:lnSpc>
              <a:spcPct val="114000"/>
            </a:lnSpc>
            <a:spcBef>
              <a:spcPct val="0"/>
            </a:spcBef>
            <a:spcAft>
              <a:spcPct val="35000"/>
            </a:spcAft>
          </a:pP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Per això els nois solen anar a escoles privades, considerades millors, i les noies a les públiques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1714883" y="2953237"/>
        <a:ext cx="6188345" cy="1857827"/>
      </dsp:txXfrm>
    </dsp:sp>
    <dsp:sp modelId="{5A3F7492-53E2-4AF1-AC59-83E5401C6DC6}">
      <dsp:nvSpPr>
        <dsp:cNvPr id="0" name=""/>
        <dsp:cNvSpPr/>
      </dsp:nvSpPr>
      <dsp:spPr>
        <a:xfrm>
          <a:off x="130831" y="3345198"/>
          <a:ext cx="1587458" cy="10739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ED0F0-2521-4F5C-9E23-0A6FF36B4EEA}">
      <dsp:nvSpPr>
        <dsp:cNvPr id="0" name=""/>
        <dsp:cNvSpPr/>
      </dsp:nvSpPr>
      <dsp:spPr>
        <a:xfrm>
          <a:off x="0" y="4140829"/>
          <a:ext cx="8281850" cy="13591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600" kern="1200" noProof="0" dirty="0" smtClean="0">
              <a:latin typeface="Arial Rounded MT Bold" pitchFamily="34" charset="0"/>
            </a:rPr>
            <a:t>Es perpetua la situació</a:t>
          </a:r>
          <a:endParaRPr lang="ca-ES" sz="2600" kern="1200" noProof="0" dirty="0">
            <a:latin typeface="Arial Rounded MT Bold" pitchFamily="34" charset="0"/>
          </a:endParaRPr>
        </a:p>
      </dsp:txBody>
      <dsp:txXfrm>
        <a:off x="0" y="4140829"/>
        <a:ext cx="8281850" cy="733920"/>
      </dsp:txXfrm>
    </dsp:sp>
    <dsp:sp modelId="{6D7310B9-4FBB-4DA4-89BF-75B7F1E164BB}">
      <dsp:nvSpPr>
        <dsp:cNvPr id="0" name=""/>
        <dsp:cNvSpPr/>
      </dsp:nvSpPr>
      <dsp:spPr>
        <a:xfrm>
          <a:off x="0" y="4847567"/>
          <a:ext cx="8281850" cy="62519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Cercle </a:t>
          </a: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viciós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0" y="4847567"/>
        <a:ext cx="8281850" cy="625191"/>
      </dsp:txXfrm>
    </dsp:sp>
    <dsp:sp modelId="{261955E6-403C-42FC-81B3-983849EBAFC9}">
      <dsp:nvSpPr>
        <dsp:cNvPr id="0" name=""/>
        <dsp:cNvSpPr/>
      </dsp:nvSpPr>
      <dsp:spPr>
        <a:xfrm rot="10800000">
          <a:off x="0" y="2070900"/>
          <a:ext cx="8281850" cy="2090315"/>
        </a:xfrm>
        <a:prstGeom prst="upArrowCallou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600" kern="1200" noProof="0" dirty="0" smtClean="0">
              <a:latin typeface="Arial Rounded MT Bold" pitchFamily="34" charset="0"/>
            </a:rPr>
            <a:t>No tenen accés a la formació</a:t>
          </a:r>
          <a:endParaRPr lang="ca-ES" sz="2600" kern="1200" noProof="0" dirty="0">
            <a:latin typeface="Arial Rounded MT Bold" pitchFamily="34" charset="0"/>
          </a:endParaRPr>
        </a:p>
      </dsp:txBody>
      <dsp:txXfrm rot="-10800000">
        <a:off x="0" y="2070900"/>
        <a:ext cx="8281850" cy="733700"/>
      </dsp:txXfrm>
    </dsp:sp>
    <dsp:sp modelId="{B5FFF342-8131-439B-94C0-D18B5462403C}">
      <dsp:nvSpPr>
        <dsp:cNvPr id="0" name=""/>
        <dsp:cNvSpPr/>
      </dsp:nvSpPr>
      <dsp:spPr>
        <a:xfrm>
          <a:off x="0" y="2804601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986427"/>
            <a:satOff val="5539"/>
            <a:lumOff val="3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100" kern="1200" dirty="0" smtClean="0">
              <a:latin typeface="Arial" pitchFamily="34" charset="0"/>
              <a:cs typeface="Arial" pitchFamily="34" charset="0"/>
            </a:rPr>
            <a:t>Es perd el contacte amb altres opcions de vida</a:t>
          </a:r>
          <a:endParaRPr lang="ca-ES" sz="2100" kern="1200" dirty="0">
            <a:latin typeface="Arial" pitchFamily="34" charset="0"/>
            <a:cs typeface="Arial" pitchFamily="34" charset="0"/>
          </a:endParaRPr>
        </a:p>
      </dsp:txBody>
      <dsp:txXfrm>
        <a:off x="0" y="2804601"/>
        <a:ext cx="4140925" cy="625004"/>
      </dsp:txXfrm>
    </dsp:sp>
    <dsp:sp modelId="{05F3A5F5-7522-45F5-9FEC-3A75EF8C042F}">
      <dsp:nvSpPr>
        <dsp:cNvPr id="0" name=""/>
        <dsp:cNvSpPr/>
      </dsp:nvSpPr>
      <dsp:spPr>
        <a:xfrm>
          <a:off x="4140925" y="2804601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1972855"/>
            <a:satOff val="11079"/>
            <a:lumOff val="7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Es perd consciència de la necessitat de l’educació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4140925" y="2804601"/>
        <a:ext cx="4140925" cy="625004"/>
      </dsp:txXfrm>
    </dsp:sp>
    <dsp:sp modelId="{7B68C192-1CBE-4575-998D-1FB70EE2CC31}">
      <dsp:nvSpPr>
        <dsp:cNvPr id="0" name=""/>
        <dsp:cNvSpPr/>
      </dsp:nvSpPr>
      <dsp:spPr>
        <a:xfrm rot="10800000">
          <a:off x="0" y="10"/>
          <a:ext cx="8281850" cy="2090315"/>
        </a:xfrm>
        <a:prstGeom prst="upArrowCallou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600" kern="1200" noProof="0" dirty="0" smtClean="0">
              <a:latin typeface="Arial Rounded MT Bold" pitchFamily="34" charset="0"/>
              <a:cs typeface="Arial" pitchFamily="34" charset="0"/>
            </a:rPr>
            <a:t>Entrada al món laboral informal</a:t>
          </a:r>
          <a:endParaRPr lang="ca-ES" sz="2600" kern="1200" noProof="0" dirty="0">
            <a:latin typeface="Arial Rounded MT Bold" pitchFamily="34" charset="0"/>
            <a:cs typeface="Arial" pitchFamily="34" charset="0"/>
          </a:endParaRPr>
        </a:p>
      </dsp:txBody>
      <dsp:txXfrm rot="-10800000">
        <a:off x="0" y="10"/>
        <a:ext cx="8281850" cy="733700"/>
      </dsp:txXfrm>
    </dsp:sp>
    <dsp:sp modelId="{68C720ED-8119-4F1A-AAFF-3C0D3A684CDE}">
      <dsp:nvSpPr>
        <dsp:cNvPr id="0" name=""/>
        <dsp:cNvSpPr/>
      </dsp:nvSpPr>
      <dsp:spPr>
        <a:xfrm>
          <a:off x="0" y="734672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2959282"/>
            <a:satOff val="16618"/>
            <a:lumOff val="10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100" kern="1200" noProof="0" dirty="0" smtClean="0">
              <a:latin typeface="Arial" pitchFamily="34" charset="0"/>
              <a:cs typeface="Arial" pitchFamily="34" charset="0"/>
            </a:rPr>
            <a:t>Injustes condicions de treball</a:t>
          </a:r>
          <a:endParaRPr lang="ca-ES" sz="2100" kern="1200" noProof="0" dirty="0">
            <a:latin typeface="Arial" pitchFamily="34" charset="0"/>
            <a:cs typeface="Arial" pitchFamily="34" charset="0"/>
          </a:endParaRPr>
        </a:p>
      </dsp:txBody>
      <dsp:txXfrm>
        <a:off x="0" y="734672"/>
        <a:ext cx="4140925" cy="625004"/>
      </dsp:txXfrm>
    </dsp:sp>
    <dsp:sp modelId="{46DB837B-9ADF-4D74-B2B5-3835C1F4C19C}">
      <dsp:nvSpPr>
        <dsp:cNvPr id="0" name=""/>
        <dsp:cNvSpPr/>
      </dsp:nvSpPr>
      <dsp:spPr>
        <a:xfrm>
          <a:off x="4140925" y="734672"/>
          <a:ext cx="4140925" cy="625004"/>
        </a:xfrm>
        <a:prstGeom prst="rect">
          <a:avLst/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a-ES" sz="2000" kern="1200" noProof="0" dirty="0" smtClean="0">
              <a:latin typeface="Arial" pitchFamily="34" charset="0"/>
              <a:cs typeface="Arial" pitchFamily="34" charset="0"/>
            </a:rPr>
            <a:t>Salaris baixos</a:t>
          </a:r>
          <a:endParaRPr lang="ca-ES" sz="2000" kern="1200" noProof="0" dirty="0">
            <a:latin typeface="Arial" pitchFamily="34" charset="0"/>
            <a:cs typeface="Arial" pitchFamily="34" charset="0"/>
          </a:endParaRPr>
        </a:p>
      </dsp:txBody>
      <dsp:txXfrm>
        <a:off x="4140925" y="734672"/>
        <a:ext cx="4140925" cy="625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19D07-7AB3-4AF6-8F12-645E3FBCB010}" type="datetimeFigureOut">
              <a:rPr lang="es-ES" smtClean="0"/>
              <a:pPr/>
              <a:t>01/09/2017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14DE9-B431-4EDA-808B-B6F9DF44C05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708940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1BE7D-2E1D-D247-AC79-E469027936E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DCA53-36B7-EC44-87B8-574B9132B14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0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5500">
                <a:solidFill>
                  <a:srgbClr val="FFDF00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chemeClr val="bg1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5482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nrisasSocialArtPin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2" y="5497700"/>
            <a:ext cx="2153336" cy="412341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2131600" y="4870041"/>
            <a:ext cx="4880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rgbClr val="EF528A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rgbClr val="EF528A"/>
              </a:solidFill>
              <a:latin typeface="Raleway Black Regular"/>
            </a:endParaRPr>
          </a:p>
        </p:txBody>
      </p:sp>
      <p:pic>
        <p:nvPicPr>
          <p:cNvPr id="2" name="Picture 1" descr="Logo_Sonrisas_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5203" y="2196331"/>
            <a:ext cx="5273594" cy="166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41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2123255" y="4870042"/>
            <a:ext cx="48974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chemeClr val="bg1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chemeClr val="bg1"/>
              </a:solidFill>
              <a:latin typeface="Raleway Black Regular"/>
            </a:endParaRPr>
          </a:p>
        </p:txBody>
      </p:sp>
      <p:pic>
        <p:nvPicPr>
          <p:cNvPr id="2" name="Picture 1" descr="SonrisasSocialArtWhit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3" y="5497700"/>
            <a:ext cx="2153336" cy="412341"/>
          </a:xfrm>
          <a:prstGeom prst="rect">
            <a:avLst/>
          </a:prstGeom>
        </p:spPr>
      </p:pic>
      <p:pic>
        <p:nvPicPr>
          <p:cNvPr id="5" name="Picture 4" descr="Logo_Sonrisas_Reverse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8511" y="2185773"/>
            <a:ext cx="5306978" cy="167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0316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6000">
                <a:solidFill>
                  <a:srgbClr val="A20C3D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rgbClr val="000000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  <p:pic>
        <p:nvPicPr>
          <p:cNvPr id="6" name="Picture 5" descr="Logo_Sonrisas_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46" y="820112"/>
            <a:ext cx="2797609" cy="88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9924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3760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Center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91228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600"/>
              </a:lnSpc>
              <a:defRPr sz="4600" baseline="0">
                <a:solidFill>
                  <a:srgbClr val="1E90B3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Centered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5232" y="3494483"/>
            <a:ext cx="7093536" cy="25949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3800"/>
              </a:lnSpc>
              <a:buNone/>
              <a:defRPr sz="35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paragraph </a:t>
            </a:r>
            <a:br>
              <a:rPr lang="en-US" dirty="0" smtClean="0"/>
            </a:br>
            <a:r>
              <a:rPr lang="en-US" dirty="0" smtClean="0"/>
              <a:t>of centered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171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Bullet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9481" y="1691228"/>
            <a:ext cx="7582793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4600"/>
              </a:lnSpc>
              <a:defRPr sz="4600" baseline="0">
                <a:solidFill>
                  <a:srgbClr val="1E90B3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Bullet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9480" y="3494483"/>
            <a:ext cx="7373151" cy="307686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4163" algn="l">
              <a:lnSpc>
                <a:spcPts val="3600"/>
              </a:lnSpc>
              <a:spcBef>
                <a:spcPts val="1200"/>
              </a:spcBef>
              <a:buFont typeface="Arial"/>
              <a:buChar char="•"/>
              <a:defRPr sz="3500" baseline="0">
                <a:solidFill>
                  <a:schemeClr val="tx1"/>
                </a:solidFill>
                <a:latin typeface="Raleway Regular"/>
              </a:defRPr>
            </a:lvl1pPr>
            <a:lvl2pPr marL="914400" indent="-223838" algn="l">
              <a:lnSpc>
                <a:spcPts val="2900"/>
              </a:lnSpc>
              <a:spcBef>
                <a:spcPts val="800"/>
              </a:spcBef>
              <a:buFont typeface="Arial"/>
              <a:buChar char="•"/>
              <a:defRPr>
                <a:solidFill>
                  <a:schemeClr val="tx1"/>
                </a:solidFill>
                <a:latin typeface="Raleway Regular"/>
              </a:defRPr>
            </a:lvl2pPr>
            <a:lvl3pPr marL="1257300" indent="-173038" algn="l">
              <a:lnSpc>
                <a:spcPts val="2400"/>
              </a:lnSpc>
              <a:spcBef>
                <a:spcPts val="800"/>
              </a:spcBef>
              <a:buFont typeface="Arial"/>
              <a:buChar char="•"/>
              <a:defRPr>
                <a:solidFill>
                  <a:schemeClr val="tx1"/>
                </a:solidFill>
                <a:latin typeface="Raleway Regular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693408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Final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nrisasSocialArtPin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332" y="5497700"/>
            <a:ext cx="2153336" cy="41234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2131600" y="4857589"/>
            <a:ext cx="4880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aseline="0" dirty="0" err="1" smtClean="0">
                <a:solidFill>
                  <a:srgbClr val="EF528A"/>
                </a:solidFill>
                <a:latin typeface="Raleway Black Regular"/>
              </a:rPr>
              <a:t>sonrisasdebombay.org</a:t>
            </a:r>
            <a:endParaRPr lang="en-US" sz="3200" baseline="0" dirty="0">
              <a:solidFill>
                <a:srgbClr val="EF528A"/>
              </a:solidFill>
              <a:latin typeface="Raleway Black Regular"/>
            </a:endParaRPr>
          </a:p>
        </p:txBody>
      </p:sp>
      <p:pic>
        <p:nvPicPr>
          <p:cNvPr id="8" name="Picture 7" descr="Logo_Sonrisas_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5203" y="2183879"/>
            <a:ext cx="5273594" cy="166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469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965120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5600"/>
              </a:lnSpc>
              <a:defRPr sz="5500">
                <a:solidFill>
                  <a:srgbClr val="A20C3D"/>
                </a:solidFill>
                <a:latin typeface="Raleway Black Regular"/>
                <a:cs typeface="Arial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920125"/>
            <a:ext cx="77724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3600"/>
              </a:lnSpc>
              <a:buNone/>
              <a:defRPr sz="3000" baseline="0">
                <a:solidFill>
                  <a:srgbClr val="000000"/>
                </a:solidFill>
                <a:latin typeface="Raleway Medium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 </a:t>
            </a:r>
            <a:br>
              <a:rPr lang="en-US" dirty="0" smtClean="0"/>
            </a:br>
            <a:r>
              <a:rPr lang="en-US" dirty="0" smtClean="0"/>
              <a:t>of the Presentation</a:t>
            </a:r>
            <a:endParaRPr lang="en-U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0"/>
          </p:nvPr>
        </p:nvSpPr>
        <p:spPr>
          <a:xfrm>
            <a:off x="419100" y="0"/>
            <a:ext cx="6121400" cy="457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7995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308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8759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rgbClr val="A20C3D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Click to Add </a:t>
            </a:r>
            <a:br>
              <a:rPr lang="en-US" dirty="0" smtClean="0"/>
            </a:br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6804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chemeClr val="bg1"/>
                </a:solidFill>
                <a:latin typeface="Raleway Black Regular"/>
              </a:defRPr>
            </a:lvl1pPr>
          </a:lstStyle>
          <a:p>
            <a:r>
              <a:rPr lang="en-US" smtClean="0"/>
              <a:t>Click to Add </a:t>
            </a:r>
            <a:br>
              <a:rPr lang="en-US" smtClean="0"/>
            </a:br>
            <a:r>
              <a:rPr lang="en-US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728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2546428"/>
          </a:xfrm>
          <a:prstGeom prst="rect">
            <a:avLst/>
          </a:prstGeom>
        </p:spPr>
        <p:txBody>
          <a:bodyPr/>
          <a:lstStyle>
            <a:lvl1pPr>
              <a:lnSpc>
                <a:spcPts val="8600"/>
              </a:lnSpc>
              <a:defRPr sz="8600">
                <a:solidFill>
                  <a:schemeClr val="bg1"/>
                </a:solidFill>
                <a:latin typeface="Raleway Black Regular"/>
              </a:defRPr>
            </a:lvl1pPr>
          </a:lstStyle>
          <a:p>
            <a:r>
              <a:rPr lang="en-US" smtClean="0"/>
              <a:t>Click to Add </a:t>
            </a:r>
            <a:br>
              <a:rPr lang="en-US" smtClean="0"/>
            </a:br>
            <a:r>
              <a:rPr lang="en-US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309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Center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91228"/>
            <a:ext cx="7772400" cy="14700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600"/>
              </a:lnSpc>
              <a:defRPr sz="4600" baseline="0">
                <a:solidFill>
                  <a:srgbClr val="FFDF00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Centered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5232" y="3494483"/>
            <a:ext cx="7093536" cy="25949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3800"/>
              </a:lnSpc>
              <a:buNone/>
              <a:defRPr sz="35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paragraph </a:t>
            </a:r>
            <a:br>
              <a:rPr lang="en-US" dirty="0" smtClean="0"/>
            </a:br>
            <a:r>
              <a:rPr lang="en-US" dirty="0" smtClean="0"/>
              <a:t>of centered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801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Bullete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9481" y="1691228"/>
            <a:ext cx="7582793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4600"/>
              </a:lnSpc>
              <a:defRPr sz="4600" baseline="0">
                <a:solidFill>
                  <a:srgbClr val="FFDF00"/>
                </a:solidFill>
                <a:latin typeface="Raleway Black Regular"/>
              </a:defRPr>
            </a:lvl1pPr>
          </a:lstStyle>
          <a:p>
            <a:r>
              <a:rPr lang="en-US" dirty="0" smtClean="0"/>
              <a:t>Title of Slide, </a:t>
            </a:r>
            <a:br>
              <a:rPr lang="en-US" dirty="0" smtClean="0"/>
            </a:br>
            <a:r>
              <a:rPr lang="en-US" dirty="0" smtClean="0"/>
              <a:t>if Bullet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9480" y="3494483"/>
            <a:ext cx="7373151" cy="307686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4163" algn="l">
              <a:lnSpc>
                <a:spcPts val="3600"/>
              </a:lnSpc>
              <a:spcBef>
                <a:spcPts val="1200"/>
              </a:spcBef>
              <a:buFont typeface="Arial"/>
              <a:buChar char="•"/>
              <a:defRPr sz="3500" baseline="0">
                <a:solidFill>
                  <a:schemeClr val="bg1"/>
                </a:solidFill>
                <a:latin typeface="Raleway Regular"/>
              </a:defRPr>
            </a:lvl1pPr>
            <a:lvl2pPr marL="914400" indent="-223838" algn="l">
              <a:lnSpc>
                <a:spcPts val="2900"/>
              </a:lnSpc>
              <a:spcBef>
                <a:spcPts val="800"/>
              </a:spcBef>
              <a:buFont typeface="Arial"/>
              <a:buChar char="•"/>
              <a:defRPr>
                <a:solidFill>
                  <a:srgbClr val="FFFFFF"/>
                </a:solidFill>
                <a:latin typeface="Raleway Regular"/>
              </a:defRPr>
            </a:lvl2pPr>
            <a:lvl3pPr marL="1257300" indent="-173038" algn="l">
              <a:lnSpc>
                <a:spcPts val="2400"/>
              </a:lnSpc>
              <a:spcBef>
                <a:spcPts val="800"/>
              </a:spcBef>
              <a:buFont typeface="Arial"/>
              <a:buChar char="•"/>
              <a:defRPr>
                <a:solidFill>
                  <a:srgbClr val="FFFFFF"/>
                </a:solidFill>
                <a:latin typeface="Raleway Regular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83757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8358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2" r:id="rId2"/>
    <p:sldLayoutId id="2147483667" r:id="rId3"/>
    <p:sldLayoutId id="2147483674" r:id="rId4"/>
    <p:sldLayoutId id="2147483676" r:id="rId5"/>
    <p:sldLayoutId id="2147483673" r:id="rId6"/>
    <p:sldLayoutId id="2147483675" r:id="rId7"/>
    <p:sldLayoutId id="2147483671" r:id="rId8"/>
    <p:sldLayoutId id="2147483677" r:id="rId9"/>
    <p:sldLayoutId id="2147483678" r:id="rId10"/>
    <p:sldLayoutId id="2147483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457200" rtl="0" eaLnBrk="1" latinLnBrk="0" hangingPunct="1">
        <a:spcBef>
          <a:spcPct val="20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6056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8" r:id="rId3"/>
    <p:sldLayoutId id="2147483689" r:id="rId4"/>
    <p:sldLayoutId id="2147483690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457200" rtl="0" eaLnBrk="1" latinLnBrk="0" hangingPunct="1">
        <a:spcBef>
          <a:spcPct val="20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4572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es.unesco.org/gem-report/la-educaci%C3%B3n-transforma-la-vida-0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icef.org/infobycountry/india_statistics.html" TargetMode="Externa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65" t="9788" r="12682" b="10509"/>
          <a:stretch>
            <a:fillRect/>
          </a:stretch>
        </p:blipFill>
        <p:spPr bwMode="auto">
          <a:xfrm>
            <a:off x="0" y="653953"/>
            <a:ext cx="9144000" cy="548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69179"/>
            <a:ext cx="6796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3200" b="1" dirty="0" smtClean="0">
                <a:solidFill>
                  <a:srgbClr val="002060"/>
                </a:solidFill>
                <a:latin typeface="Raleway"/>
              </a:rPr>
              <a:t>EDUCACIÓ TRANSFORMADORA</a:t>
            </a:r>
            <a:endParaRPr lang="ca-ES" sz="3200" b="1" dirty="0">
              <a:solidFill>
                <a:srgbClr val="002060"/>
              </a:solidFill>
              <a:latin typeface="Raleway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15262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ca-ES" sz="4000" b="1" dirty="0" smtClean="0">
                <a:solidFill>
                  <a:srgbClr val="002060"/>
                </a:solidFill>
                <a:latin typeface="Bell MT" pitchFamily="18" charset="0"/>
              </a:rPr>
              <a:t>El Valor de l’Educació</a:t>
            </a:r>
            <a:endParaRPr lang="ca-ES" sz="4000" b="1" dirty="0">
              <a:solidFill>
                <a:srgbClr val="002060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09182" y="723956"/>
            <a:ext cx="9143999" cy="544227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lnSpc>
                <a:spcPts val="4600"/>
              </a:lnSpc>
              <a:spcBef>
                <a:spcPct val="0"/>
              </a:spcBef>
              <a:defRPr/>
            </a:pPr>
            <a:r>
              <a:rPr lang="es-ES" sz="3600" b="1" dirty="0" smtClean="0">
                <a:solidFill>
                  <a:srgbClr val="C00000"/>
                </a:solidFill>
                <a:latin typeface="Raleway Black Regular"/>
              </a:rPr>
              <a:t>ZONA D’ACTUACIÓ: </a:t>
            </a:r>
            <a:r>
              <a:rPr lang="es-ES" sz="3600" b="1" dirty="0" err="1" smtClean="0">
                <a:solidFill>
                  <a:srgbClr val="C00000"/>
                </a:solidFill>
                <a:latin typeface="Raleway Black Regular"/>
              </a:rPr>
              <a:t>Andheri</a:t>
            </a:r>
            <a:r>
              <a:rPr lang="es-ES" sz="3600" b="1" dirty="0" smtClean="0">
                <a:solidFill>
                  <a:srgbClr val="C00000"/>
                </a:solidFill>
                <a:latin typeface="Raleway Black Regular"/>
              </a:rPr>
              <a:t> East</a:t>
            </a: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rcRect t="3303" r="24915"/>
          <a:stretch>
            <a:fillRect/>
          </a:stretch>
        </p:blipFill>
        <p:spPr bwMode="auto">
          <a:xfrm>
            <a:off x="232012" y="2011502"/>
            <a:ext cx="3778250" cy="37756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121624" y="1433330"/>
            <a:ext cx="479410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b="1" dirty="0" smtClean="0">
                <a:solidFill>
                  <a:prstClr val="black"/>
                </a:solidFill>
                <a:latin typeface="Raleway"/>
              </a:rPr>
              <a:t>42%</a:t>
            </a:r>
            <a:r>
              <a:rPr lang="ca-ES" dirty="0" smtClean="0">
                <a:solidFill>
                  <a:prstClr val="black"/>
                </a:solidFill>
                <a:latin typeface="Raleway"/>
              </a:rPr>
              <a:t> dels homes i 58% de les dones saben ni llegir ni escriure.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b="1" dirty="0" smtClean="0">
                <a:solidFill>
                  <a:prstClr val="black"/>
                </a:solidFill>
                <a:latin typeface="Raleway"/>
              </a:rPr>
              <a:t>16% </a:t>
            </a:r>
            <a:r>
              <a:rPr lang="ca-ES" dirty="0" smtClean="0">
                <a:solidFill>
                  <a:prstClr val="black"/>
                </a:solidFill>
                <a:latin typeface="Raleway"/>
              </a:rPr>
              <a:t>de la població són infants menors de 6 anys.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dirty="0" smtClean="0">
                <a:solidFill>
                  <a:prstClr val="black"/>
                </a:solidFill>
                <a:latin typeface="Raleway"/>
              </a:rPr>
              <a:t>L’índex de mortalitat infantil és de 55 morts per cada 1000 nens i nenes.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dirty="0" smtClean="0">
                <a:solidFill>
                  <a:prstClr val="black"/>
                </a:solidFill>
                <a:latin typeface="Raleway"/>
              </a:rPr>
              <a:t>La majoria dels adults treballen com a jornalers.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dirty="0" smtClean="0">
                <a:solidFill>
                  <a:prstClr val="black"/>
                </a:solidFill>
                <a:latin typeface="Raleway"/>
              </a:rPr>
              <a:t>Índex </a:t>
            </a:r>
            <a:r>
              <a:rPr lang="ca-ES" b="1" dirty="0" smtClean="0">
                <a:solidFill>
                  <a:prstClr val="black"/>
                </a:solidFill>
                <a:latin typeface="Raleway"/>
              </a:rPr>
              <a:t>d’absentisme escolar </a:t>
            </a:r>
            <a:r>
              <a:rPr lang="ca-ES" dirty="0" smtClean="0">
                <a:solidFill>
                  <a:prstClr val="black"/>
                </a:solidFill>
                <a:latin typeface="Raleway"/>
              </a:rPr>
              <a:t>molt elevat.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dirty="0" smtClean="0">
                <a:solidFill>
                  <a:prstClr val="black"/>
                </a:solidFill>
                <a:latin typeface="Raleway"/>
              </a:rPr>
              <a:t>En els </a:t>
            </a:r>
            <a:r>
              <a:rPr lang="ca-ES" i="1" dirty="0" err="1" smtClean="0">
                <a:solidFill>
                  <a:prstClr val="black"/>
                </a:solidFill>
                <a:latin typeface="Raleway"/>
              </a:rPr>
              <a:t>slums</a:t>
            </a:r>
            <a:r>
              <a:rPr lang="ca-ES" dirty="0" smtClean="0">
                <a:solidFill>
                  <a:prstClr val="black"/>
                </a:solidFill>
                <a:latin typeface="Raleway"/>
              </a:rPr>
              <a:t> no hi han banys privats ni sistema de clavegueram.</a:t>
            </a:r>
          </a:p>
          <a:p>
            <a:pPr algn="just"/>
            <a:endParaRPr lang="ca-ES" dirty="0" smtClean="0">
              <a:solidFill>
                <a:prstClr val="black"/>
              </a:solidFill>
              <a:latin typeface="Raleway"/>
            </a:endParaRPr>
          </a:p>
          <a:p>
            <a:pPr algn="just"/>
            <a:r>
              <a:rPr lang="ca-ES" b="1" dirty="0" smtClean="0">
                <a:solidFill>
                  <a:prstClr val="black"/>
                </a:solidFill>
                <a:latin typeface="Raleway"/>
              </a:rPr>
              <a:t>Malalties </a:t>
            </a:r>
            <a:r>
              <a:rPr lang="ca-ES" dirty="0" smtClean="0">
                <a:solidFill>
                  <a:prstClr val="black"/>
                </a:solidFill>
                <a:latin typeface="Raleway"/>
              </a:rPr>
              <a:t>més comuns són  diarrea, tuberculosi, hipertensió, malària i la diabetis.</a:t>
            </a:r>
          </a:p>
        </p:txBody>
      </p:sp>
    </p:spTree>
    <p:extLst>
      <p:ext uri="{BB962C8B-B14F-4D97-AF65-F5344CB8AC3E}">
        <p14:creationId xmlns:p14="http://schemas.microsoft.com/office/powerpoint/2010/main" xmlns="" val="26095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65" t="10667" r="13478"/>
          <a:stretch>
            <a:fillRect/>
          </a:stretch>
        </p:blipFill>
        <p:spPr bwMode="auto">
          <a:xfrm>
            <a:off x="0" y="645130"/>
            <a:ext cx="9144000" cy="621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578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2565" t="9537" r="12541"/>
          <a:stretch>
            <a:fillRect/>
          </a:stretch>
        </p:blipFill>
        <p:spPr bwMode="auto">
          <a:xfrm>
            <a:off x="0" y="645057"/>
            <a:ext cx="9144348" cy="621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176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3386" t="11240" r="12612"/>
          <a:stretch>
            <a:fillRect/>
          </a:stretch>
        </p:blipFill>
        <p:spPr bwMode="auto">
          <a:xfrm>
            <a:off x="0" y="633587"/>
            <a:ext cx="9144000" cy="62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8399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7600" t="24721" r="18259" b="9898"/>
          <a:stretch>
            <a:fillRect/>
          </a:stretch>
        </p:blipFill>
        <p:spPr bwMode="auto">
          <a:xfrm>
            <a:off x="0" y="650075"/>
            <a:ext cx="9139112" cy="620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376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7671" t="17928" r="17976" b="9915"/>
          <a:stretch>
            <a:fillRect/>
          </a:stretch>
        </p:blipFill>
        <p:spPr bwMode="auto">
          <a:xfrm>
            <a:off x="-1" y="3158"/>
            <a:ext cx="9179527" cy="685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488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a-ES" dirty="0" smtClean="0"/>
              <a:t>Contrastos??</a:t>
            </a:r>
            <a:br>
              <a:rPr lang="ca-ES" dirty="0" smtClean="0"/>
            </a:br>
            <a:r>
              <a:rPr lang="ca-ES" dirty="0" smtClean="0"/>
              <a:t>Com es viu això?</a:t>
            </a:r>
            <a:endParaRPr lang="ca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a-ES" dirty="0" smtClean="0"/>
              <a:t>Llei d’educació india??</a:t>
            </a:r>
          </a:p>
          <a:p>
            <a:r>
              <a:rPr lang="ca-ES" dirty="0" smtClean="0"/>
              <a:t>Problemes amb el % d’alumnes pobres?? </a:t>
            </a:r>
            <a:endParaRPr lang="ca-ES" dirty="0" smtClean="0"/>
          </a:p>
          <a:p>
            <a:r>
              <a:rPr lang="ca-ES" dirty="0" smtClean="0"/>
              <a:t>Preguntar als alumnes quines pensen que poden ser les dificultats dels alumnes indis. Perquè deixen l’escola abans???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xmlns="" val="1897833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72047" y="766354"/>
            <a:ext cx="5704114" cy="531223"/>
          </a:xfrm>
        </p:spPr>
        <p:txBody>
          <a:bodyPr/>
          <a:lstStyle/>
          <a:p>
            <a:r>
              <a:rPr lang="es-ES" sz="3200" b="1" dirty="0" smtClean="0"/>
              <a:t>SISTEMES EDUCATIUS</a:t>
            </a:r>
            <a:endParaRPr lang="es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12021" y="1654629"/>
            <a:ext cx="7093536" cy="2594921"/>
          </a:xfrm>
        </p:spPr>
        <p:txBody>
          <a:bodyPr>
            <a:normAutofit/>
          </a:bodyPr>
          <a:lstStyle/>
          <a:p>
            <a:endParaRPr lang="es-ES" sz="2800" dirty="0">
              <a:latin typeface="Raleway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9398694"/>
              </p:ext>
            </p:extLst>
          </p:nvPr>
        </p:nvGraphicFramePr>
        <p:xfrm>
          <a:off x="491320" y="1515291"/>
          <a:ext cx="8305410" cy="4550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1681"/>
                <a:gridCol w="1019911"/>
                <a:gridCol w="2911617"/>
                <a:gridCol w="1472201"/>
              </a:tblGrid>
              <a:tr h="478709">
                <a:tc gridSpan="2">
                  <a:txBody>
                    <a:bodyPr/>
                    <a:lstStyle/>
                    <a:p>
                      <a:pPr algn="ctr"/>
                      <a:r>
                        <a:rPr lang="es-ES" sz="20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Raleway"/>
                        </a:rPr>
                        <a:t>ESPANYA</a:t>
                      </a:r>
                      <a:endParaRPr lang="es-ES" sz="2000" dirty="0">
                        <a:solidFill>
                          <a:schemeClr val="bg1">
                            <a:lumMod val="85000"/>
                          </a:schemeClr>
                        </a:solidFill>
                        <a:latin typeface="Raleway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20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Raleway"/>
                        </a:rPr>
                        <a:t>ÍNDIA</a:t>
                      </a:r>
                      <a:endParaRPr lang="es-ES" sz="2000" dirty="0">
                        <a:solidFill>
                          <a:schemeClr val="bg1">
                            <a:lumMod val="85000"/>
                          </a:schemeClr>
                        </a:solidFill>
                        <a:latin typeface="Raleway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617283">
                <a:tc>
                  <a:txBody>
                    <a:bodyPr/>
                    <a:lstStyle/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Escola Bressol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baseline="0" dirty="0" smtClean="0">
                          <a:latin typeface="Bell MT" pitchFamily="18" charset="0"/>
                        </a:rPr>
                        <a:t>0-3</a:t>
                      </a:r>
                      <a:endParaRPr lang="es-ES" b="0" dirty="0" smtClean="0">
                        <a:latin typeface="Bell MT" pitchFamily="18" charset="0"/>
                      </a:endParaRPr>
                    </a:p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Private</a:t>
                      </a:r>
                      <a:r>
                        <a:rPr lang="en-US" sz="1600" b="1" baseline="0" noProof="0" dirty="0" smtClean="0">
                          <a:latin typeface="Bell MT" pitchFamily="18" charset="0"/>
                        </a:rPr>
                        <a:t> play-school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dirty="0" smtClean="0">
                          <a:latin typeface="Bell MT" pitchFamily="18" charset="0"/>
                        </a:rPr>
                        <a:t>18 mesos-3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7283">
                <a:tc>
                  <a:txBody>
                    <a:bodyPr/>
                    <a:lstStyle/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Infantil</a:t>
                      </a:r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dirty="0" smtClean="0">
                          <a:latin typeface="Bell MT" pitchFamily="18" charset="0"/>
                        </a:rPr>
                        <a:t>3-6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Kindergarten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dirty="0" smtClean="0">
                          <a:latin typeface="Bell MT" pitchFamily="18" charset="0"/>
                        </a:rPr>
                        <a:t>3-6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7283">
                <a:tc rowSpan="2">
                  <a:txBody>
                    <a:bodyPr/>
                    <a:lstStyle/>
                    <a:p>
                      <a:endParaRPr lang="ca-ES" sz="1600" b="1" noProof="0" dirty="0">
                        <a:latin typeface="Bell MT" pitchFamily="18" charset="0"/>
                      </a:endParaRPr>
                    </a:p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Primària</a:t>
                      </a:r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dirty="0" smtClean="0">
                          <a:latin typeface="Bell MT" pitchFamily="18" charset="0"/>
                        </a:rPr>
                        <a:t>6-12</a:t>
                      </a:r>
                    </a:p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Primary School 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dirty="0" smtClean="0">
                          <a:latin typeface="Bell MT" pitchFamily="18" charset="0"/>
                        </a:rPr>
                        <a:t>6-10</a:t>
                      </a:r>
                    </a:p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05359">
                <a:tc vMerge="1">
                  <a:txBody>
                    <a:bodyPr/>
                    <a:lstStyle/>
                    <a:p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Upper Primary or Middle</a:t>
                      </a:r>
                      <a:r>
                        <a:rPr lang="en-US" sz="1600" b="1" baseline="0" noProof="0" dirty="0" smtClean="0">
                          <a:latin typeface="Bell MT" pitchFamily="18" charset="0"/>
                        </a:rPr>
                        <a:t> Years 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0" baseline="0" dirty="0" smtClean="0">
                          <a:latin typeface="Bell MT" pitchFamily="18" charset="0"/>
                        </a:rPr>
                        <a:t>10-14</a:t>
                      </a:r>
                      <a:endParaRPr lang="es-ES" b="0" dirty="0" smtClean="0">
                        <a:latin typeface="Bell MT" pitchFamily="18" charset="0"/>
                      </a:endParaRPr>
                    </a:p>
                    <a:p>
                      <a:pPr algn="ctr"/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83588">
                <a:tc>
                  <a:txBody>
                    <a:bodyPr/>
                    <a:lstStyle/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Secundària Obligatòria</a:t>
                      </a:r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dirty="0" smtClean="0">
                          <a:latin typeface="Bell MT" pitchFamily="18" charset="0"/>
                        </a:rPr>
                        <a:t>12-16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Secondary School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dirty="0" smtClean="0">
                          <a:latin typeface="Bell MT" pitchFamily="18" charset="0"/>
                        </a:rPr>
                        <a:t>14-16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6005">
                <a:tc>
                  <a:txBody>
                    <a:bodyPr/>
                    <a:lstStyle/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Secundària post obligatòria / Batxillerat</a:t>
                      </a:r>
                      <a:r>
                        <a:rPr lang="ca-ES" sz="1600" b="1" baseline="0" noProof="0" dirty="0" smtClean="0">
                          <a:latin typeface="Bell MT" pitchFamily="18" charset="0"/>
                        </a:rPr>
                        <a:t> o Cicles Formatius</a:t>
                      </a:r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dirty="0" smtClean="0">
                          <a:latin typeface="Bell MT" pitchFamily="18" charset="0"/>
                        </a:rPr>
                        <a:t>16-18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Upper Secondary</a:t>
                      </a:r>
                      <a:r>
                        <a:rPr lang="en-US" sz="1600" b="1" baseline="0" noProof="0" dirty="0" smtClean="0">
                          <a:latin typeface="Bell MT" pitchFamily="18" charset="0"/>
                        </a:rPr>
                        <a:t> School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0" baseline="0" dirty="0" smtClean="0">
                          <a:latin typeface="Bell MT" pitchFamily="18" charset="0"/>
                        </a:rPr>
                        <a:t>16-18</a:t>
                      </a:r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4468">
                <a:tc>
                  <a:txBody>
                    <a:bodyPr/>
                    <a:lstStyle/>
                    <a:p>
                      <a:r>
                        <a:rPr lang="ca-ES" sz="1600" b="1" noProof="0" dirty="0" smtClean="0">
                          <a:latin typeface="Bell MT" pitchFamily="18" charset="0"/>
                        </a:rPr>
                        <a:t>Educació</a:t>
                      </a:r>
                      <a:r>
                        <a:rPr lang="ca-ES" sz="1600" b="1" baseline="0" noProof="0" dirty="0" smtClean="0">
                          <a:latin typeface="Bell MT" pitchFamily="18" charset="0"/>
                        </a:rPr>
                        <a:t> superior</a:t>
                      </a:r>
                      <a:endParaRPr lang="ca-ES" sz="1600" b="1" noProof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noProof="0" dirty="0" smtClean="0">
                          <a:latin typeface="Bell MT" pitchFamily="18" charset="0"/>
                        </a:rPr>
                        <a:t>Higher education</a:t>
                      </a:r>
                      <a:endParaRPr lang="en-US" sz="1600" b="1" noProof="0" dirty="0">
                        <a:latin typeface="Bell MT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b="0" dirty="0">
                        <a:latin typeface="Bell MT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12022" y="6409509"/>
            <a:ext cx="2972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i="1" dirty="0" smtClean="0">
                <a:latin typeface="Bell MT" pitchFamily="18" charset="0"/>
              </a:rPr>
              <a:t> Etapes d’educació gratuïta</a:t>
            </a:r>
            <a:endParaRPr lang="ca-ES" sz="1600" i="1" dirty="0">
              <a:latin typeface="Bell MT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61851" y="6409509"/>
            <a:ext cx="250171" cy="22642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5 Rectángulo"/>
          <p:cNvSpPr/>
          <p:nvPr/>
        </p:nvSpPr>
        <p:spPr>
          <a:xfrm>
            <a:off x="4138571" y="6409509"/>
            <a:ext cx="250171" cy="226422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angle 7"/>
          <p:cNvSpPr/>
          <p:nvPr/>
        </p:nvSpPr>
        <p:spPr>
          <a:xfrm>
            <a:off x="4444751" y="6353443"/>
            <a:ext cx="2384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a-ES" sz="1600" i="1" dirty="0" smtClean="0">
                <a:solidFill>
                  <a:prstClr val="black"/>
                </a:solidFill>
                <a:latin typeface="Bell MT" pitchFamily="18" charset="0"/>
              </a:rPr>
              <a:t>Gratuït en els centres públics</a:t>
            </a:r>
            <a:endParaRPr lang="ca-ES" sz="1600" i="1" dirty="0">
              <a:solidFill>
                <a:prstClr val="black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28535" y="1428205"/>
            <a:ext cx="7582424" cy="478971"/>
          </a:xfrm>
        </p:spPr>
        <p:txBody>
          <a:bodyPr/>
          <a:lstStyle/>
          <a:p>
            <a:r>
              <a:rPr lang="ca-ES" sz="3200" b="1" i="1" dirty="0" smtClean="0">
                <a:solidFill>
                  <a:srgbClr val="002060"/>
                </a:solidFill>
              </a:rPr>
              <a:t>Importància de l’educació</a:t>
            </a:r>
            <a:endParaRPr lang="ca-ES" sz="3200" b="1" i="1" dirty="0">
              <a:solidFill>
                <a:srgbClr val="00206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5232" y="2769326"/>
            <a:ext cx="7093536" cy="2594921"/>
          </a:xfrm>
        </p:spPr>
        <p:txBody>
          <a:bodyPr>
            <a:normAutofit/>
          </a:bodyPr>
          <a:lstStyle/>
          <a:p>
            <a:endParaRPr lang="es-ES" sz="2800" dirty="0">
              <a:latin typeface="Raleway"/>
            </a:endParaRPr>
          </a:p>
        </p:txBody>
      </p:sp>
      <p:pic>
        <p:nvPicPr>
          <p:cNvPr id="29700" name="Picture 4" descr="Resultado de imagen de objectius desenvolupament sostenible"/>
          <p:cNvPicPr>
            <a:picLocks noChangeAspect="1" noChangeArrowheads="1"/>
          </p:cNvPicPr>
          <p:nvPr/>
        </p:nvPicPr>
        <p:blipFill>
          <a:blip r:embed="rId2"/>
          <a:srcRect l="2941" t="18276" r="3033" b="14820"/>
          <a:stretch>
            <a:fillRect/>
          </a:stretch>
        </p:blipFill>
        <p:spPr bwMode="auto">
          <a:xfrm>
            <a:off x="-41291" y="2213871"/>
            <a:ext cx="9231213" cy="4644129"/>
          </a:xfrm>
          <a:prstGeom prst="rect">
            <a:avLst/>
          </a:prstGeom>
          <a:noFill/>
        </p:spPr>
      </p:pic>
      <p:pic>
        <p:nvPicPr>
          <p:cNvPr id="5" name="Picture 4" descr="Resultado de imagen de objectius desenvolupament sostenible"/>
          <p:cNvPicPr>
            <a:picLocks noChangeAspect="1" noChangeArrowheads="1"/>
          </p:cNvPicPr>
          <p:nvPr/>
        </p:nvPicPr>
        <p:blipFill>
          <a:blip r:embed="rId2"/>
          <a:srcRect l="11372" t="5362" r="12582" b="82100"/>
          <a:stretch>
            <a:fillRect/>
          </a:stretch>
        </p:blipFill>
        <p:spPr bwMode="auto">
          <a:xfrm>
            <a:off x="1402079" y="714103"/>
            <a:ext cx="6235337" cy="726881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5107577" y="1907176"/>
            <a:ext cx="484632" cy="493168"/>
          </a:xfrm>
          <a:prstGeom prst="downArrow">
            <a:avLst/>
          </a:prstGeom>
          <a:solidFill>
            <a:srgbClr val="000000"/>
          </a:solidFill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446737"/>
            <a:ext cx="5930537" cy="1470025"/>
          </a:xfrm>
        </p:spPr>
        <p:txBody>
          <a:bodyPr/>
          <a:lstStyle/>
          <a:p>
            <a:r>
              <a:rPr lang="ca-ES" sz="2800" dirty="0" smtClean="0">
                <a:solidFill>
                  <a:schemeClr val="tx1"/>
                </a:solidFill>
              </a:rPr>
              <a:t>Garantir una educació inclusiva, equitativa i de qualitat i promoure oportunitats d’aprenentatge durant tota la vida per a tots i totes</a:t>
            </a:r>
            <a:br>
              <a:rPr lang="ca-ES" sz="2800" dirty="0" smtClean="0">
                <a:solidFill>
                  <a:schemeClr val="tx1"/>
                </a:solidFill>
              </a:rPr>
            </a:br>
            <a:r>
              <a:rPr lang="ca-ES" sz="2800" dirty="0" smtClean="0">
                <a:solidFill>
                  <a:schemeClr val="tx1"/>
                </a:solidFill>
              </a:rPr>
              <a:t/>
            </a:r>
            <a:br>
              <a:rPr lang="ca-ES" sz="2800" dirty="0" smtClean="0">
                <a:solidFill>
                  <a:schemeClr val="tx1"/>
                </a:solidFill>
              </a:rPr>
            </a:br>
            <a:r>
              <a:rPr lang="ca-ES" sz="2800" dirty="0" smtClean="0">
                <a:solidFill>
                  <a:schemeClr val="tx1"/>
                </a:solidFill>
              </a:rPr>
              <a:t>A més, per aconseguir molts dels altres objectius, és imprescindible aproximar-se des del pedagògic i educatiu. </a:t>
            </a:r>
            <a:endParaRPr lang="ca-ES" sz="2800" dirty="0">
              <a:solidFill>
                <a:schemeClr val="tx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 rot="10800000" flipV="1">
            <a:off x="2402541" y="5904412"/>
            <a:ext cx="4050510" cy="230712"/>
          </a:xfrm>
        </p:spPr>
        <p:txBody>
          <a:bodyPr>
            <a:normAutofit fontScale="25000" lnSpcReduction="20000"/>
          </a:bodyPr>
          <a:lstStyle/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1126404" y="814065"/>
            <a:ext cx="6992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OBJECTIU 4: DRET A L’EDUCACIÓ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_MG_55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56" r="29732"/>
          <a:stretch>
            <a:fillRect/>
          </a:stretch>
        </p:blipFill>
        <p:spPr bwMode="auto">
          <a:xfrm>
            <a:off x="5773783" y="1744900"/>
            <a:ext cx="3370217" cy="460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Nuria\Desktop\NURIA\FOTOS CONSUELO CHAMBO\IMG_6508zz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t="12631"/>
          <a:stretch>
            <a:fillRect/>
          </a:stretch>
        </p:blipFill>
        <p:spPr>
          <a:xfrm>
            <a:off x="1" y="1545019"/>
            <a:ext cx="9144000" cy="52026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959" y="860909"/>
            <a:ext cx="8761365" cy="68411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A20C3D"/>
                </a:solidFill>
              </a:rPr>
              <a:t>QUÈ ÉS SONRISAS DE BOMBAY?</a:t>
            </a:r>
            <a:endParaRPr lang="en-US" sz="3600" dirty="0">
              <a:solidFill>
                <a:srgbClr val="A20C3D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" y="5691352"/>
            <a:ext cx="9143999" cy="116664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ca-ES" sz="2400" b="1" dirty="0" err="1" smtClean="0">
                <a:latin typeface="Raleway" pitchFamily="34" charset="0"/>
              </a:rPr>
              <a:t>Sonrisas</a:t>
            </a:r>
            <a:r>
              <a:rPr lang="ca-ES" sz="2400" b="1" dirty="0" smtClean="0">
                <a:latin typeface="Raleway" pitchFamily="34" charset="0"/>
              </a:rPr>
              <a:t> de </a:t>
            </a:r>
            <a:r>
              <a:rPr lang="ca-ES" sz="2400" b="1" dirty="0" err="1" smtClean="0">
                <a:latin typeface="Raleway" pitchFamily="34" charset="0"/>
              </a:rPr>
              <a:t>Bombay</a:t>
            </a:r>
            <a:r>
              <a:rPr lang="ca-ES" sz="2400" b="1" dirty="0" smtClean="0">
                <a:latin typeface="Raleway" pitchFamily="34" charset="0"/>
              </a:rPr>
              <a:t> </a:t>
            </a:r>
            <a:r>
              <a:rPr lang="ca-ES" sz="2400" dirty="0" smtClean="0">
                <a:latin typeface="Raleway" pitchFamily="34" charset="0"/>
              </a:rPr>
              <a:t>és una ONG que centra la seva acció en la lluita contra la </a:t>
            </a:r>
            <a:r>
              <a:rPr lang="ca-ES" sz="2400" b="1" dirty="0" smtClean="0">
                <a:latin typeface="Raleway" pitchFamily="34" charset="0"/>
              </a:rPr>
              <a:t>pobresa</a:t>
            </a:r>
            <a:r>
              <a:rPr lang="ca-ES" sz="2400" dirty="0" smtClean="0">
                <a:latin typeface="Raleway" pitchFamily="34" charset="0"/>
              </a:rPr>
              <a:t>, el respecte dels </a:t>
            </a:r>
            <a:r>
              <a:rPr lang="ca-ES" sz="2400" b="1" dirty="0" smtClean="0">
                <a:latin typeface="Raleway" pitchFamily="34" charset="0"/>
              </a:rPr>
              <a:t>Drets Humans </a:t>
            </a:r>
            <a:r>
              <a:rPr lang="ca-ES" sz="2400" dirty="0" smtClean="0">
                <a:latin typeface="Raleway" pitchFamily="34" charset="0"/>
              </a:rPr>
              <a:t>i la </a:t>
            </a:r>
            <a:r>
              <a:rPr lang="ca-ES" sz="2400" b="1" dirty="0" smtClean="0">
                <a:latin typeface="Raleway" pitchFamily="34" charset="0"/>
              </a:rPr>
              <a:t>igualtat d'oportunitats </a:t>
            </a:r>
            <a:r>
              <a:rPr lang="ca-ES" sz="2400" dirty="0" smtClean="0">
                <a:latin typeface="Raleway" pitchFamily="34" charset="0"/>
              </a:rPr>
              <a:t>en els </a:t>
            </a:r>
            <a:r>
              <a:rPr lang="ca-ES" sz="2400" b="1" i="1" dirty="0" err="1" smtClean="0">
                <a:latin typeface="Raleway" pitchFamily="34" charset="0"/>
              </a:rPr>
              <a:t>slums</a:t>
            </a:r>
            <a:r>
              <a:rPr lang="ca-ES" sz="2400" dirty="0" smtClean="0">
                <a:latin typeface="Raleway" pitchFamily="34" charset="0"/>
              </a:rPr>
              <a:t> </a:t>
            </a:r>
            <a:r>
              <a:rPr lang="ca-ES" sz="2400" b="1" dirty="0" smtClean="0">
                <a:latin typeface="Raleway" pitchFamily="34" charset="0"/>
              </a:rPr>
              <a:t>de Bombai</a:t>
            </a:r>
            <a:r>
              <a:rPr lang="ca-ES" sz="2400" dirty="0" smtClean="0">
                <a:latin typeface="Raleway" pitchFamily="34" charset="0"/>
              </a:rPr>
              <a:t>.</a:t>
            </a:r>
          </a:p>
          <a:p>
            <a:endParaRPr lang="en-US" dirty="0">
              <a:latin typeface="Ralewa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01121" y="4255489"/>
            <a:ext cx="3042879" cy="1310981"/>
          </a:xfrm>
        </p:spPr>
        <p:txBody>
          <a:bodyPr>
            <a:normAutofit/>
          </a:bodyPr>
          <a:lstStyle/>
          <a:p>
            <a:r>
              <a:rPr lang="es-ES" sz="1800" i="1" dirty="0" smtClean="0">
                <a:latin typeface="Bell MT" pitchFamily="18" charset="0"/>
              </a:rPr>
              <a:t>Font: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i="1" dirty="0" smtClean="0">
                <a:latin typeface="Bell MT" pitchFamily="18" charset="0"/>
                <a:hlinkClick r:id="rId2"/>
              </a:rPr>
              <a:t>http://es.unesco.org/gem-report/la-educaci%C3%B3n-transforma-la-vida-0</a:t>
            </a:r>
            <a:endParaRPr lang="es-ES" sz="1800" i="1" dirty="0" smtClean="0">
              <a:latin typeface="Bell MT" pitchFamily="18" charset="0"/>
            </a:endParaRPr>
          </a:p>
          <a:p>
            <a:endParaRPr lang="es-ES" sz="1600" dirty="0">
              <a:latin typeface="Raleway"/>
            </a:endParaRPr>
          </a:p>
        </p:txBody>
      </p:sp>
      <p:pic>
        <p:nvPicPr>
          <p:cNvPr id="1026" name="Picture 2" descr="La educación transforma la vida"/>
          <p:cNvPicPr>
            <a:picLocks noChangeAspect="1" noChangeArrowheads="1"/>
          </p:cNvPicPr>
          <p:nvPr/>
        </p:nvPicPr>
        <p:blipFill>
          <a:blip r:embed="rId3"/>
          <a:srcRect b="6758"/>
          <a:stretch>
            <a:fillRect/>
          </a:stretch>
        </p:blipFill>
        <p:spPr bwMode="auto">
          <a:xfrm>
            <a:off x="0" y="40294"/>
            <a:ext cx="6101121" cy="6817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757" r="13897" b="10014"/>
          <a:stretch>
            <a:fillRect/>
          </a:stretch>
        </p:blipFill>
        <p:spPr bwMode="auto">
          <a:xfrm>
            <a:off x="1593883" y="1133990"/>
            <a:ext cx="6248946" cy="571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0" y="5644679"/>
            <a:ext cx="2377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i="1" dirty="0" smtClean="0">
                <a:latin typeface="Bell MT" pitchFamily="18" charset="0"/>
                <a:cs typeface="Arial" pitchFamily="34" charset="0"/>
              </a:rPr>
              <a:t>Font: Oficina de l’informe sobre el desenvolupament humà, </a:t>
            </a:r>
            <a:r>
              <a:rPr lang="ca-ES" b="1" i="1" dirty="0" err="1" smtClean="0">
                <a:latin typeface="Bell MT" pitchFamily="18" charset="0"/>
                <a:cs typeface="Arial" pitchFamily="34" charset="0"/>
              </a:rPr>
              <a:t>PNUD</a:t>
            </a:r>
            <a:r>
              <a:rPr lang="ca-ES" b="1" i="1" dirty="0" smtClean="0">
                <a:latin typeface="Bell MT" pitchFamily="18" charset="0"/>
                <a:cs typeface="Arial" pitchFamily="34" charset="0"/>
              </a:rPr>
              <a:t>, 2016</a:t>
            </a:r>
            <a:endParaRPr lang="ca-ES" b="1" i="1" dirty="0">
              <a:latin typeface="Bell MT" pitchFamily="18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61257" y="639400"/>
            <a:ext cx="8586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b="1" dirty="0" smtClean="0">
                <a:solidFill>
                  <a:srgbClr val="009999"/>
                </a:solidFill>
                <a:latin typeface="Raleway"/>
                <a:cs typeface="Arial" pitchFamily="34" charset="0"/>
              </a:rPr>
              <a:t>Cal educació per assolir aquestes capacitats?</a:t>
            </a:r>
            <a:endParaRPr lang="ca-ES" sz="2800" b="1" dirty="0">
              <a:solidFill>
                <a:srgbClr val="009999"/>
              </a:solidFill>
              <a:latin typeface="Raleway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25232" y="971006"/>
            <a:ext cx="7432968" cy="357050"/>
          </a:xfrm>
        </p:spPr>
        <p:txBody>
          <a:bodyPr/>
          <a:lstStyle/>
          <a:p>
            <a:r>
              <a:rPr lang="ca-ES" sz="3200" b="1" dirty="0" smtClean="0"/>
              <a:t>Dades de l’educació a l’Índia</a:t>
            </a:r>
            <a:endParaRPr lang="ca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67543" y="5699760"/>
            <a:ext cx="5651863" cy="496388"/>
          </a:xfrm>
        </p:spPr>
        <p:txBody>
          <a:bodyPr>
            <a:normAutofit/>
          </a:bodyPr>
          <a:lstStyle/>
          <a:p>
            <a:r>
              <a:rPr lang="es-ES" sz="1800" dirty="0" smtClean="0">
                <a:latin typeface="Bell MT" pitchFamily="18" charset="0"/>
                <a:hlinkClick r:id="rId2"/>
              </a:rPr>
              <a:t>https://www.unicef.org/infobycountry/india_statistics.html</a:t>
            </a:r>
            <a:endParaRPr lang="es-ES" sz="1800" dirty="0" smtClean="0">
              <a:latin typeface="Bell MT" pitchFamily="18" charset="0"/>
            </a:endParaRPr>
          </a:p>
          <a:p>
            <a:endParaRPr lang="es-ES" sz="2000" dirty="0">
              <a:latin typeface="Raleway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9952856"/>
              </p:ext>
            </p:extLst>
          </p:nvPr>
        </p:nvGraphicFramePr>
        <p:xfrm>
          <a:off x="261257" y="1959428"/>
          <a:ext cx="8610599" cy="306318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48314"/>
                <a:gridCol w="2858167"/>
                <a:gridCol w="1891114"/>
                <a:gridCol w="2213004"/>
              </a:tblGrid>
              <a:tr h="468151">
                <a:tc rowSpan="4"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Educació</a:t>
                      </a:r>
                      <a:r>
                        <a:rPr lang="ca-ES" b="0" baseline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 primària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Taxa</a:t>
                      </a:r>
                      <a:r>
                        <a:rPr lang="ca-ES" b="0" baseline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 de matriculació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homes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98,8%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723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dones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b="0" noProof="0" dirty="0" smtClean="0">
                          <a:solidFill>
                            <a:schemeClr val="tx1"/>
                          </a:solidFill>
                          <a:latin typeface="Bell MT" pitchFamily="18" charset="0"/>
                          <a:cs typeface="Arial" pitchFamily="34" charset="0"/>
                        </a:rPr>
                        <a:t>98,5%</a:t>
                      </a:r>
                      <a:endParaRPr lang="ca-ES" b="0" noProof="0" dirty="0">
                        <a:solidFill>
                          <a:schemeClr val="tx1"/>
                        </a:solidFill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55092"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a-ES" noProof="0" smtClean="0">
                          <a:latin typeface="Bell MT" pitchFamily="18" charset="0"/>
                          <a:cs typeface="Arial" pitchFamily="34" charset="0"/>
                        </a:rPr>
                        <a:t>Taxa d’assistència</a:t>
                      </a:r>
                      <a:endParaRPr lang="ca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homes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85,2%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837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smtClean="0">
                          <a:latin typeface="Bell MT" pitchFamily="18" charset="0"/>
                          <a:cs typeface="Arial" pitchFamily="34" charset="0"/>
                        </a:rPr>
                        <a:t>dones</a:t>
                      </a:r>
                      <a:endParaRPr lang="ca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81,4%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3177">
                <a:tc rowSpan="2">
                  <a:txBody>
                    <a:bodyPr/>
                    <a:lstStyle/>
                    <a:p>
                      <a:pPr algn="ctr"/>
                      <a:r>
                        <a:rPr lang="ca-ES" noProof="0" smtClean="0">
                          <a:latin typeface="Bell MT" pitchFamily="18" charset="0"/>
                          <a:cs typeface="Arial" pitchFamily="34" charset="0"/>
                        </a:rPr>
                        <a:t>Educació secundària</a:t>
                      </a:r>
                      <a:endParaRPr lang="ca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Taxa d’assistència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smtClean="0">
                          <a:latin typeface="Bell MT" pitchFamily="18" charset="0"/>
                          <a:cs typeface="Arial" pitchFamily="34" charset="0"/>
                        </a:rPr>
                        <a:t>homes</a:t>
                      </a:r>
                      <a:endParaRPr lang="ca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58,5%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6016"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smtClean="0">
                          <a:latin typeface="Bell MT" pitchFamily="18" charset="0"/>
                          <a:cs typeface="Arial" pitchFamily="34" charset="0"/>
                        </a:rPr>
                        <a:t>dones</a:t>
                      </a:r>
                      <a:endParaRPr lang="ca-ES" noProof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noProof="0" dirty="0" smtClean="0">
                          <a:latin typeface="Bell MT" pitchFamily="18" charset="0"/>
                          <a:cs typeface="Arial" pitchFamily="34" charset="0"/>
                        </a:rPr>
                        <a:t>48,7%</a:t>
                      </a:r>
                      <a:endParaRPr lang="ca-ES" noProof="0" dirty="0">
                        <a:latin typeface="Bell MT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6428" y="643607"/>
            <a:ext cx="7772400" cy="733248"/>
          </a:xfrm>
        </p:spPr>
        <p:txBody>
          <a:bodyPr/>
          <a:lstStyle/>
          <a:p>
            <a:r>
              <a:rPr lang="ca-ES" sz="3200" b="1" dirty="0" smtClean="0"/>
              <a:t>Dificultats de l’educació a l’Índia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13508" y="1682103"/>
            <a:ext cx="5140233" cy="2594921"/>
          </a:xfrm>
        </p:spPr>
        <p:txBody>
          <a:bodyPr>
            <a:noAutofit/>
          </a:bodyPr>
          <a:lstStyle/>
          <a:p>
            <a:r>
              <a:rPr lang="ca-ES" sz="2800" dirty="0" smtClean="0">
                <a:latin typeface="Raleway"/>
              </a:rPr>
              <a:t>Només un 15% dels estudiants arriben a l’educació secundària</a:t>
            </a:r>
          </a:p>
          <a:p>
            <a:endParaRPr lang="ca-ES" sz="2800" dirty="0" smtClean="0">
              <a:latin typeface="Raleway"/>
            </a:endParaRPr>
          </a:p>
          <a:p>
            <a:r>
              <a:rPr lang="ca-ES" sz="2800" dirty="0" smtClean="0">
                <a:latin typeface="Raleway"/>
              </a:rPr>
              <a:t>Aquesta situació s’agreuja en els </a:t>
            </a:r>
            <a:r>
              <a:rPr lang="ca-ES" sz="2800" i="1" dirty="0" err="1" smtClean="0">
                <a:latin typeface="Raleway"/>
              </a:rPr>
              <a:t>slums</a:t>
            </a:r>
            <a:endParaRPr lang="ca-ES" sz="2800" i="1" dirty="0" smtClean="0">
              <a:latin typeface="Raleway"/>
            </a:endParaRPr>
          </a:p>
          <a:p>
            <a:endParaRPr lang="ca-ES" sz="2800" dirty="0" smtClean="0">
              <a:latin typeface="Raleway"/>
            </a:endParaRPr>
          </a:p>
          <a:p>
            <a:r>
              <a:rPr lang="ca-ES" sz="2800" dirty="0" smtClean="0">
                <a:latin typeface="Raleway"/>
              </a:rPr>
              <a:t>El 60% de la població de Bombai viu en </a:t>
            </a:r>
            <a:r>
              <a:rPr lang="ca-ES" sz="2800" i="1" dirty="0" err="1" smtClean="0">
                <a:latin typeface="Raleway"/>
              </a:rPr>
              <a:t>slums</a:t>
            </a:r>
            <a:endParaRPr lang="ca-ES" sz="2800" i="1" dirty="0">
              <a:latin typeface="Raleway"/>
            </a:endParaRPr>
          </a:p>
        </p:txBody>
      </p:sp>
      <p:pic>
        <p:nvPicPr>
          <p:cNvPr id="1026" name="Picture 2" descr="Resultat d'imatges de mumbai slums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6622" y="1682103"/>
            <a:ext cx="3363686" cy="504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8046" y="609601"/>
            <a:ext cx="8717280" cy="627017"/>
          </a:xfrm>
        </p:spPr>
        <p:txBody>
          <a:bodyPr/>
          <a:lstStyle/>
          <a:p>
            <a:r>
              <a:rPr lang="ca-ES" sz="2800" b="1" dirty="0" smtClean="0"/>
              <a:t>Causes de l’abandonament de l’educació a l’Índia</a:t>
            </a:r>
            <a:endParaRPr lang="es-ES" sz="28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5232" y="4929051"/>
            <a:ext cx="6263842" cy="1160353"/>
          </a:xfrm>
        </p:spPr>
        <p:txBody>
          <a:bodyPr/>
          <a:lstStyle/>
          <a:p>
            <a:endParaRPr lang="es-ES" dirty="0"/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xmlns="" val="652390483"/>
              </p:ext>
            </p:extLst>
          </p:nvPr>
        </p:nvGraphicFramePr>
        <p:xfrm>
          <a:off x="322218" y="1236619"/>
          <a:ext cx="8543108" cy="5373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783771"/>
            <a:ext cx="7772400" cy="581709"/>
          </a:xfrm>
        </p:spPr>
        <p:txBody>
          <a:bodyPr/>
          <a:lstStyle/>
          <a:p>
            <a:r>
              <a:rPr lang="ca-ES" sz="3200" b="1" dirty="0" smtClean="0"/>
              <a:t>Dificultats afegides per les noies</a:t>
            </a:r>
            <a:endParaRPr lang="es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554970" y="1522235"/>
          <a:ext cx="7903229" cy="4814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0944" y="2101886"/>
            <a:ext cx="3563983" cy="1470025"/>
          </a:xfrm>
        </p:spPr>
        <p:txBody>
          <a:bodyPr/>
          <a:lstStyle/>
          <a:p>
            <a:r>
              <a:rPr lang="es-ES" sz="3200" dirty="0" err="1" smtClean="0"/>
              <a:t>Saraswati</a:t>
            </a:r>
            <a:r>
              <a:rPr lang="es-ES" sz="3200" dirty="0" smtClean="0"/>
              <a:t/>
            </a:r>
            <a:br>
              <a:rPr lang="es-ES" sz="3200" dirty="0" smtClean="0"/>
            </a:br>
            <a:r>
              <a:rPr lang="ca-ES" sz="3200" dirty="0" smtClean="0"/>
              <a:t>Deessa de l’educació en la religió hindú</a:t>
            </a:r>
            <a:endParaRPr lang="ca-ES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068388" y="5355771"/>
            <a:ext cx="3050379" cy="513573"/>
          </a:xfrm>
        </p:spPr>
        <p:txBody>
          <a:bodyPr>
            <a:normAutofit/>
          </a:bodyPr>
          <a:lstStyle/>
          <a:p>
            <a:endParaRPr lang="es-ES" sz="2800" dirty="0">
              <a:latin typeface="Raleway"/>
            </a:endParaRPr>
          </a:p>
        </p:txBody>
      </p:sp>
      <p:pic>
        <p:nvPicPr>
          <p:cNvPr id="27650" name="Picture 2" descr="Resultado de imagen de saraswat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143"/>
            <a:ext cx="4844776" cy="6850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438399" y="657497"/>
            <a:ext cx="4328161" cy="653143"/>
          </a:xfrm>
        </p:spPr>
        <p:txBody>
          <a:bodyPr/>
          <a:lstStyle/>
          <a:p>
            <a:r>
              <a:rPr lang="ca-ES" sz="3200" b="1" dirty="0" smtClean="0"/>
              <a:t>Conseqüències</a:t>
            </a:r>
            <a:endParaRPr lang="ca-ES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075612" y="4528457"/>
            <a:ext cx="3936274" cy="713753"/>
          </a:xfrm>
        </p:spPr>
        <p:txBody>
          <a:bodyPr/>
          <a:lstStyle/>
          <a:p>
            <a:endParaRPr lang="es-ES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3059053225"/>
              </p:ext>
            </p:extLst>
          </p:nvPr>
        </p:nvGraphicFramePr>
        <p:xfrm>
          <a:off x="561704" y="1227910"/>
          <a:ext cx="8281850" cy="5500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127234"/>
            <a:ext cx="7772400" cy="614855"/>
          </a:xfrm>
        </p:spPr>
        <p:txBody>
          <a:bodyPr/>
          <a:lstStyle/>
          <a:p>
            <a:r>
              <a:rPr lang="es-ES" sz="3600" b="1" dirty="0" smtClean="0">
                <a:solidFill>
                  <a:srgbClr val="C00000"/>
                </a:solidFill>
              </a:rPr>
              <a:t>ÀMBITS D’ACTUACIÓ</a:t>
            </a:r>
            <a:r>
              <a:rPr lang="es-ES" sz="3600" dirty="0" smtClean="0"/>
              <a:t/>
            </a:r>
            <a:br>
              <a:rPr lang="es-ES" sz="3600" dirty="0" smtClean="0"/>
            </a:br>
            <a:endParaRPr lang="es-ES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889" b="17830"/>
          <a:stretch>
            <a:fillRect/>
          </a:stretch>
        </p:blipFill>
        <p:spPr bwMode="auto">
          <a:xfrm>
            <a:off x="2155" y="2377308"/>
            <a:ext cx="1880413" cy="215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b="18445"/>
          <a:stretch>
            <a:fillRect/>
          </a:stretch>
        </p:blipFill>
        <p:spPr bwMode="auto">
          <a:xfrm>
            <a:off x="1796503" y="2384166"/>
            <a:ext cx="1903170" cy="214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 b="26032"/>
          <a:stretch>
            <a:fillRect/>
          </a:stretch>
        </p:blipFill>
        <p:spPr bwMode="auto">
          <a:xfrm>
            <a:off x="3699673" y="2445126"/>
            <a:ext cx="1826514" cy="191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 b="21066"/>
          <a:stretch>
            <a:fillRect/>
          </a:stretch>
        </p:blipFill>
        <p:spPr bwMode="auto">
          <a:xfrm>
            <a:off x="5590735" y="2420742"/>
            <a:ext cx="1785747" cy="193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 b="26962"/>
          <a:stretch>
            <a:fillRect/>
          </a:stretch>
        </p:blipFill>
        <p:spPr bwMode="auto">
          <a:xfrm>
            <a:off x="7352098" y="2413884"/>
            <a:ext cx="1774507" cy="194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202242" y="4605814"/>
            <a:ext cx="1496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EDUCACIÓ</a:t>
            </a:r>
            <a:endParaRPr lang="es-ES" sz="1600" b="1" dirty="0">
              <a:latin typeface="Raleway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991928" y="4633216"/>
            <a:ext cx="1496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SALUT</a:t>
            </a:r>
            <a:endParaRPr lang="es-ES" sz="1600" b="1" dirty="0">
              <a:latin typeface="Raleway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498450" y="4510802"/>
            <a:ext cx="211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DESENVOLUPAMENT </a:t>
            </a:r>
          </a:p>
          <a:p>
            <a:pPr algn="ctr"/>
            <a:r>
              <a:rPr lang="es-ES" sz="1400" b="1" dirty="0" smtClean="0">
                <a:latin typeface="Raleway" pitchFamily="34" charset="0"/>
              </a:rPr>
              <a:t>SOCIOECONÒMIC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5483279" y="4361500"/>
            <a:ext cx="21644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SENSIBILIZACIÓ  </a:t>
            </a:r>
          </a:p>
          <a:p>
            <a:pPr algn="ctr"/>
            <a:r>
              <a:rPr lang="es-ES" sz="1400" b="1" dirty="0" smtClean="0">
                <a:latin typeface="Raleway" pitchFamily="34" charset="0"/>
              </a:rPr>
              <a:t>I EDUCACIÓ PEL DESENVOLUPAMENT</a:t>
            </a:r>
            <a:endParaRPr lang="es-ES" sz="1400" b="1" dirty="0">
              <a:latin typeface="Raleway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517738" y="4454886"/>
            <a:ext cx="1496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Raleway" pitchFamily="34" charset="0"/>
              </a:rPr>
              <a:t>INCIDÈNCIA </a:t>
            </a:r>
          </a:p>
          <a:p>
            <a:pPr algn="ctr"/>
            <a:r>
              <a:rPr lang="es-ES" sz="1400" b="1" dirty="0" smtClean="0">
                <a:latin typeface="Raleway" pitchFamily="34" charset="0"/>
              </a:rPr>
              <a:t>POLÍTICA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48402"/>
            <a:ext cx="9144000" cy="2042160"/>
          </a:xfrm>
        </p:spPr>
        <p:txBody>
          <a:bodyPr/>
          <a:lstStyle/>
          <a:p>
            <a:r>
              <a:rPr lang="es-ES" sz="8000" b="1" dirty="0" smtClean="0"/>
              <a:t>PROJECTES</a:t>
            </a:r>
            <a:br>
              <a:rPr lang="es-ES" sz="8000" b="1" dirty="0" smtClean="0"/>
            </a:br>
            <a:r>
              <a:rPr lang="es-ES" sz="8000" b="1" dirty="0" smtClean="0"/>
              <a:t>en </a:t>
            </a:r>
            <a:br>
              <a:rPr lang="es-ES" sz="8000" b="1" dirty="0" smtClean="0"/>
            </a:br>
            <a:r>
              <a:rPr lang="es-ES" sz="8000" b="1" dirty="0" smtClean="0"/>
              <a:t>EDUCACIÓ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esultado de imagen de MAPA MUNDO CON INDIA MARCAD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1005" b="11285"/>
          <a:stretch>
            <a:fillRect/>
          </a:stretch>
        </p:blipFill>
        <p:spPr bwMode="auto">
          <a:xfrm>
            <a:off x="259491" y="1609819"/>
            <a:ext cx="8538521" cy="458268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8218"/>
            <a:ext cx="9144000" cy="73498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A20C3D"/>
                </a:solidFill>
              </a:rPr>
              <a:t>ON TREBALLEM?</a:t>
            </a:r>
            <a:endParaRPr lang="en-US" sz="3600" b="1" dirty="0">
              <a:solidFill>
                <a:srgbClr val="A20C3D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4994691"/>
            <a:ext cx="92424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a-ES" sz="2400" b="1" dirty="0" smtClean="0">
                <a:latin typeface="Raleway"/>
              </a:rPr>
              <a:t>A </a:t>
            </a:r>
            <a:r>
              <a:rPr lang="ca-ES" sz="2400" b="1" dirty="0" err="1" smtClean="0">
                <a:latin typeface="Raleway"/>
              </a:rPr>
              <a:t>l’ÍNDIA</a:t>
            </a:r>
            <a:r>
              <a:rPr lang="ca-ES" sz="2400" b="1" dirty="0" smtClean="0">
                <a:latin typeface="Raleway"/>
              </a:rPr>
              <a:t>, un país amb més de 1.240 milions d'habitants amb grans desigualtats que afecten el dia a dia dels ciutadans i ciutadanes</a:t>
            </a:r>
            <a:r>
              <a:rPr lang="ca-ES" sz="2400" dirty="0" smtClean="0">
                <a:latin typeface="Raleway"/>
              </a:rPr>
              <a:t>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5253084" y="3524704"/>
            <a:ext cx="9014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dirty="0" err="1" smtClean="0">
                <a:latin typeface="Raleway"/>
              </a:rPr>
              <a:t>Bombai</a:t>
            </a:r>
            <a:r>
              <a:rPr lang="es-ES" sz="1100" b="1" dirty="0" smtClean="0">
                <a:latin typeface="Raleway"/>
              </a:rPr>
              <a:t> (Mumbai)</a:t>
            </a:r>
            <a:endParaRPr lang="es-ES" sz="1100" b="1" dirty="0">
              <a:latin typeface="Raleway"/>
            </a:endParaRPr>
          </a:p>
        </p:txBody>
      </p:sp>
      <p:sp>
        <p:nvSpPr>
          <p:cNvPr id="8" name="7 Conector"/>
          <p:cNvSpPr/>
          <p:nvPr/>
        </p:nvSpPr>
        <p:spPr>
          <a:xfrm>
            <a:off x="5948516" y="3569108"/>
            <a:ext cx="108000" cy="108000"/>
          </a:xfrm>
          <a:prstGeom prst="flowChartConnector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4925" y="1384300"/>
            <a:ext cx="28448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ts val="400"/>
              </a:spcBef>
              <a:tabLst>
                <a:tab pos="188913" algn="l"/>
              </a:tabLst>
            </a:pPr>
            <a:r>
              <a:rPr lang="ca-ES" sz="2000" b="1" dirty="0" smtClean="0">
                <a:latin typeface="Raleway"/>
              </a:rPr>
              <a:t>Preescolar (1-6 anys)</a:t>
            </a:r>
          </a:p>
          <a:p>
            <a:pPr>
              <a:lnSpc>
                <a:spcPct val="110000"/>
              </a:lnSpc>
              <a:spcBef>
                <a:spcPts val="400"/>
              </a:spcBef>
              <a:buSzPct val="100000"/>
              <a:buFontTx/>
              <a:buChar char="•"/>
              <a:tabLst>
                <a:tab pos="188913" algn="l"/>
              </a:tabLst>
            </a:pPr>
            <a:endParaRPr lang="ca-ES" sz="1600" dirty="0">
              <a:latin typeface="Verdana" pitchFamily="34" charset="0"/>
            </a:endParaRPr>
          </a:p>
        </p:txBody>
      </p:sp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7" name="10 Imagen" descr="IMG_40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3269" y="750206"/>
            <a:ext cx="2719387" cy="18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11 Imagen" descr="IMG_4187.jpg"/>
          <p:cNvPicPr>
            <a:picLocks noChangeAspect="1"/>
          </p:cNvPicPr>
          <p:nvPr/>
        </p:nvPicPr>
        <p:blipFill>
          <a:blip r:embed="rId3"/>
          <a:srcRect t="8571"/>
          <a:stretch>
            <a:fillRect/>
          </a:stretch>
        </p:blipFill>
        <p:spPr bwMode="auto">
          <a:xfrm>
            <a:off x="4643437" y="2670177"/>
            <a:ext cx="3138800" cy="19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ALVARO_ (2).jpg"/>
          <p:cNvPicPr>
            <a:picLocks noChangeAspect="1"/>
          </p:cNvPicPr>
          <p:nvPr/>
        </p:nvPicPr>
        <p:blipFill>
          <a:blip r:embed="rId4"/>
          <a:srcRect l="9229" t="3905"/>
          <a:stretch>
            <a:fillRect/>
          </a:stretch>
        </p:blipFill>
        <p:spPr bwMode="auto">
          <a:xfrm>
            <a:off x="6139544" y="4686749"/>
            <a:ext cx="2728131" cy="191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3"/>
          <p:cNvSpPr/>
          <p:nvPr/>
        </p:nvSpPr>
        <p:spPr>
          <a:xfrm>
            <a:off x="684214" y="5326289"/>
            <a:ext cx="5295900" cy="75565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/>
          <a:lstStyle/>
          <a:p>
            <a:pPr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a-ES" sz="2000" b="1" dirty="0" smtClean="0">
                <a:latin typeface="Raleway"/>
                <a:cs typeface="Arial"/>
              </a:rPr>
              <a:t>Educació superior per noies (&gt;14 anys)</a:t>
            </a:r>
          </a:p>
          <a:p>
            <a:pPr algn="ctr"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a-ES" sz="2000" b="1" kern="0" dirty="0" smtClean="0">
                <a:latin typeface="Raleway"/>
                <a:cs typeface="Arial"/>
              </a:rPr>
              <a:t>GIRL CHILD EDUCATION</a:t>
            </a:r>
            <a:endParaRPr lang="ca-ES" sz="2000" b="1" dirty="0" smtClean="0">
              <a:latin typeface="Raleway"/>
              <a:cs typeface="Arial"/>
            </a:endParaRPr>
          </a:p>
          <a:p>
            <a:pPr fontAlgn="auto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ct val="100000"/>
              <a:buFontTx/>
              <a:buChar char="•"/>
              <a:tabLst>
                <a:tab pos="19049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a-ES" sz="1600" dirty="0">
              <a:solidFill>
                <a:srgbClr val="4D4D4D"/>
              </a:solidFill>
              <a:latin typeface="Verdana" pitchFamily="34"/>
              <a:cs typeface="Arial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84213" y="3141663"/>
            <a:ext cx="412591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ts val="400"/>
              </a:spcBef>
              <a:tabLst>
                <a:tab pos="188913" algn="l"/>
              </a:tabLst>
            </a:pPr>
            <a:r>
              <a:rPr lang="ca-ES" sz="2000" b="1" dirty="0" smtClean="0">
                <a:latin typeface="Raleway"/>
              </a:rPr>
              <a:t>Educació superior (&gt;14 anys)</a:t>
            </a:r>
            <a:endParaRPr lang="ca-ES" sz="2000" b="1" u="sng" dirty="0" smtClean="0">
              <a:latin typeface="Raleway"/>
            </a:endParaRPr>
          </a:p>
          <a:p>
            <a:pPr>
              <a:lnSpc>
                <a:spcPct val="110000"/>
              </a:lnSpc>
              <a:spcBef>
                <a:spcPts val="400"/>
              </a:spcBef>
              <a:buSzPct val="100000"/>
              <a:buFontTx/>
              <a:buChar char="•"/>
              <a:tabLst>
                <a:tab pos="188913" algn="l"/>
              </a:tabLst>
            </a:pPr>
            <a:endParaRPr lang="ca-ES" sz="16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5156200" y="951571"/>
            <a:ext cx="3441700" cy="1296329"/>
          </a:xfrm>
        </p:spPr>
        <p:txBody>
          <a:bodyPr/>
          <a:lstStyle/>
          <a:p>
            <a:r>
              <a:rPr lang="ca-ES" sz="4000" b="1" dirty="0" smtClean="0"/>
              <a:t>Educació </a:t>
            </a:r>
            <a:br>
              <a:rPr lang="ca-ES" sz="4000" b="1" dirty="0" smtClean="0"/>
            </a:br>
            <a:r>
              <a:rPr lang="ca-ES" sz="4000" b="1" dirty="0" smtClean="0"/>
              <a:t>Preescolar</a:t>
            </a:r>
            <a:r>
              <a:rPr lang="ca-ES" sz="4000" dirty="0" smtClean="0"/>
              <a:t/>
            </a:r>
            <a:br>
              <a:rPr lang="ca-ES" sz="4000" dirty="0" smtClean="0"/>
            </a:br>
            <a:endParaRPr lang="ca-ES" sz="4000" dirty="0"/>
          </a:p>
        </p:txBody>
      </p:sp>
      <p:sp>
        <p:nvSpPr>
          <p:cNvPr id="6" name="5 Rectángulo"/>
          <p:cNvSpPr/>
          <p:nvPr/>
        </p:nvSpPr>
        <p:spPr>
          <a:xfrm>
            <a:off x="4946073" y="2629108"/>
            <a:ext cx="4003963" cy="3571683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ca-ES" sz="2000" dirty="0" smtClean="0">
                <a:latin typeface="Raleway" pitchFamily="34" charset="0"/>
              </a:rPr>
              <a:t>Escolarització de nens i nenes entre</a:t>
            </a:r>
            <a:r>
              <a:rPr lang="ca-ES" sz="2000" b="1" dirty="0" smtClean="0">
                <a:latin typeface="Raleway" pitchFamily="34" charset="0"/>
              </a:rPr>
              <a:t> 1 i 6 anys.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30</a:t>
            </a:r>
            <a:r>
              <a:rPr lang="ca-ES" sz="2000" dirty="0" smtClean="0">
                <a:latin typeface="Raleway" pitchFamily="34" charset="0"/>
              </a:rPr>
              <a:t> parvularis 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Més de 900 nens i nenes </a:t>
            </a:r>
            <a:r>
              <a:rPr lang="ca-ES" sz="2000" dirty="0" smtClean="0">
                <a:latin typeface="Raleway" pitchFamily="34" charset="0"/>
              </a:rPr>
              <a:t>escolaritzats cada any.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Seguiment </a:t>
            </a:r>
            <a:r>
              <a:rPr lang="ca-ES" sz="2000" b="1" dirty="0" err="1" smtClean="0">
                <a:latin typeface="Raleway" pitchFamily="34" charset="0"/>
              </a:rPr>
              <a:t>nutricional</a:t>
            </a:r>
            <a:r>
              <a:rPr lang="ca-ES" sz="2000" b="1" dirty="0" smtClean="0">
                <a:latin typeface="Raleway" pitchFamily="34" charset="0"/>
              </a:rPr>
              <a:t> </a:t>
            </a:r>
            <a:r>
              <a:rPr lang="ca-ES" sz="2000" dirty="0" smtClean="0">
                <a:latin typeface="Raleway" pitchFamily="34" charset="0"/>
              </a:rPr>
              <a:t>i de la </a:t>
            </a:r>
            <a:r>
              <a:rPr lang="ca-ES" sz="2000" b="1" dirty="0" smtClean="0">
                <a:latin typeface="Raleway" pitchFamily="34" charset="0"/>
              </a:rPr>
              <a:t>salut</a:t>
            </a:r>
            <a:r>
              <a:rPr lang="ca-ES" sz="2000" dirty="0" smtClean="0">
                <a:latin typeface="Raleway" pitchFamily="34" charset="0"/>
              </a:rPr>
              <a:t> a tots els petits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12565" t="9412" r="49317" b="45134"/>
          <a:stretch>
            <a:fillRect/>
          </a:stretch>
        </p:blipFill>
        <p:spPr bwMode="auto">
          <a:xfrm>
            <a:off x="-10510" y="638581"/>
            <a:ext cx="4679401" cy="313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 l="12565" t="54866" r="49317"/>
          <a:stretch>
            <a:fillRect/>
          </a:stretch>
        </p:blipFill>
        <p:spPr bwMode="auto">
          <a:xfrm>
            <a:off x="-10510" y="3777355"/>
            <a:ext cx="4679164" cy="311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706" t="9663" r="12612"/>
          <a:stretch>
            <a:fillRect/>
          </a:stretch>
        </p:blipFill>
        <p:spPr bwMode="auto">
          <a:xfrm>
            <a:off x="0" y="646449"/>
            <a:ext cx="9144000" cy="622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635" t="9537" r="12682"/>
          <a:stretch>
            <a:fillRect/>
          </a:stretch>
        </p:blipFill>
        <p:spPr bwMode="auto">
          <a:xfrm>
            <a:off x="-1" y="649422"/>
            <a:ext cx="9144001" cy="620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4 Título"/>
          <p:cNvSpPr txBox="1">
            <a:spLocks/>
          </p:cNvSpPr>
          <p:nvPr/>
        </p:nvSpPr>
        <p:spPr>
          <a:xfrm>
            <a:off x="192667" y="704442"/>
            <a:ext cx="3780536" cy="1296329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Educació </a:t>
            </a:r>
            <a:b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r>
              <a:rPr kumimoji="0" lang="ca-ES" sz="4000" b="1" i="0" u="none" strike="noStrike" kern="1200" cap="none" spc="0" normalizeH="0" baseline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Superior</a:t>
            </a: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/>
            </a:r>
            <a:b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rgbClr val="A20C3D"/>
              </a:solidFill>
              <a:effectLst/>
              <a:uLnTx/>
              <a:uFillTx/>
              <a:latin typeface="Raleway Black Regular"/>
              <a:ea typeface="+mj-ea"/>
              <a:cs typeface="Arial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92667" y="2194542"/>
            <a:ext cx="3995084" cy="4302716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ca-ES" sz="2000" dirty="0" smtClean="0">
                <a:latin typeface="Raleway" pitchFamily="34" charset="0"/>
              </a:rPr>
              <a:t>Promou l’accés a l’educació després dels 14 anys , així com la </a:t>
            </a:r>
            <a:r>
              <a:rPr lang="ca-ES" sz="2000" b="1" dirty="0" smtClean="0">
                <a:latin typeface="Raleway" pitchFamily="34" charset="0"/>
              </a:rPr>
              <a:t>igualtat d’oportunitats i </a:t>
            </a:r>
            <a:r>
              <a:rPr lang="ca-ES" sz="2000" dirty="0" smtClean="0">
                <a:latin typeface="Raleway" pitchFamily="34" charset="0"/>
              </a:rPr>
              <a:t>una millor </a:t>
            </a:r>
            <a:r>
              <a:rPr lang="ca-ES" sz="2000" b="1" dirty="0" smtClean="0">
                <a:latin typeface="Raleway" pitchFamily="34" charset="0"/>
              </a:rPr>
              <a:t>qualitat de vida</a:t>
            </a:r>
            <a:r>
              <a:rPr lang="ca-ES" sz="2000" dirty="0" smtClean="0">
                <a:latin typeface="Raleway" pitchFamily="34" charset="0"/>
              </a:rPr>
              <a:t> pels joves dels </a:t>
            </a:r>
            <a:r>
              <a:rPr lang="ca-ES" sz="2000" i="1" dirty="0" err="1" smtClean="0">
                <a:latin typeface="Raleway" pitchFamily="34" charset="0"/>
              </a:rPr>
              <a:t>slums</a:t>
            </a:r>
            <a:r>
              <a:rPr lang="ca-ES" sz="2000" dirty="0" smtClean="0">
                <a:latin typeface="Raleway" pitchFamily="34" charset="0"/>
              </a:rPr>
              <a:t>. </a:t>
            </a:r>
            <a:endParaRPr lang="ca-ES" sz="2000" b="1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endParaRPr lang="ca-ES" sz="2000" b="1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460 beques </a:t>
            </a:r>
            <a:r>
              <a:rPr lang="ca-ES" sz="2000" dirty="0" smtClean="0">
                <a:latin typeface="Raleway" pitchFamily="34" charset="0"/>
              </a:rPr>
              <a:t>per els alumnes.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dirty="0" smtClean="0">
                <a:latin typeface="Raleway" pitchFamily="34" charset="0"/>
              </a:rPr>
              <a:t>Un 12% dels nois i noies entre </a:t>
            </a:r>
            <a:r>
              <a:rPr lang="ca-ES" sz="2000" b="1" dirty="0" smtClean="0">
                <a:latin typeface="Raleway" pitchFamily="34" charset="0"/>
              </a:rPr>
              <a:t>5 i 14 </a:t>
            </a:r>
            <a:r>
              <a:rPr lang="ca-ES" sz="2000" dirty="0" smtClean="0">
                <a:latin typeface="Raleway" pitchFamily="34" charset="0"/>
              </a:rPr>
              <a:t>anys </a:t>
            </a:r>
            <a:r>
              <a:rPr lang="ca-ES" sz="2000" b="1" dirty="0" smtClean="0">
                <a:latin typeface="Raleway" pitchFamily="34" charset="0"/>
              </a:rPr>
              <a:t>treballen</a:t>
            </a:r>
            <a:r>
              <a:rPr lang="ca-ES" sz="2000" dirty="0" smtClean="0">
                <a:latin typeface="Raleway" pitchFamily="34" charset="0"/>
              </a:rPr>
              <a:t>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Revisions mèdiques</a:t>
            </a:r>
            <a:endParaRPr lang="ca-ES" sz="2000" dirty="0">
              <a:latin typeface="Raleway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47718" t="54607" r="12648"/>
          <a:stretch>
            <a:fillRect/>
          </a:stretch>
        </p:blipFill>
        <p:spPr bwMode="auto">
          <a:xfrm>
            <a:off x="4292851" y="3732770"/>
            <a:ext cx="4851149" cy="312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47718" t="9397" r="12648" b="45858"/>
          <a:stretch>
            <a:fillRect/>
          </a:stretch>
        </p:blipFill>
        <p:spPr bwMode="auto">
          <a:xfrm>
            <a:off x="4292851" y="654208"/>
            <a:ext cx="4851150" cy="308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2565" t="9537" r="12682"/>
          <a:stretch>
            <a:fillRect/>
          </a:stretch>
        </p:blipFill>
        <p:spPr bwMode="auto">
          <a:xfrm>
            <a:off x="0" y="637396"/>
            <a:ext cx="9144000" cy="622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2706" t="9537" r="12612"/>
          <a:stretch>
            <a:fillRect/>
          </a:stretch>
        </p:blipFill>
        <p:spPr bwMode="auto">
          <a:xfrm>
            <a:off x="0" y="637177"/>
            <a:ext cx="9144000" cy="623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2635" t="9537" r="12682"/>
          <a:stretch>
            <a:fillRect/>
          </a:stretch>
        </p:blipFill>
        <p:spPr bwMode="auto">
          <a:xfrm>
            <a:off x="1" y="646945"/>
            <a:ext cx="9144000" cy="623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/>
          </p:cNvSpPr>
          <p:nvPr/>
        </p:nvSpPr>
        <p:spPr>
          <a:xfrm>
            <a:off x="5022088" y="800695"/>
            <a:ext cx="3780536" cy="1296329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Girl</a:t>
            </a:r>
            <a:r>
              <a:rPr kumimoji="0" lang="es-ES" sz="4000" b="1" i="0" u="none" strike="noStrike" kern="1200" cap="none" spc="0" normalizeH="0" baseline="0" noProof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1" i="0" u="none" strike="noStrike" kern="1200" cap="none" spc="0" normalizeH="0" baseline="0" noProof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Child</a:t>
            </a:r>
            <a:r>
              <a:rPr kumimoji="0" lang="es-ES" sz="4000" b="1" i="0" u="none" strike="noStrike" kern="1200" cap="none" spc="0" normalizeH="0" baseline="0" noProof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1" i="0" u="none" strike="noStrike" kern="1200" cap="none" spc="0" normalizeH="0" baseline="0" noProof="0" dirty="0" err="1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Education</a:t>
            </a:r>
            <a:r>
              <a:rPr kumimoji="0" lang="es-ES" sz="4000" b="1" i="0" u="none" strike="noStrike" kern="1200" cap="none" spc="0" normalizeH="0" baseline="0" noProof="0" dirty="0" smtClean="0"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> </a:t>
            </a: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  <a:t/>
            </a:r>
            <a:b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20C3D"/>
                </a:solidFill>
                <a:effectLst/>
                <a:uLnTx/>
                <a:uFillTx/>
                <a:latin typeface="Raleway Black Regular"/>
                <a:ea typeface="+mj-ea"/>
                <a:cs typeface="Arial"/>
              </a:rPr>
            </a:b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rgbClr val="A20C3D"/>
              </a:solidFill>
              <a:effectLst/>
              <a:uLnTx/>
              <a:uFillTx/>
              <a:latin typeface="Raleway Black Regular"/>
              <a:ea typeface="+mj-ea"/>
              <a:cs typeface="Arial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022087" y="2470592"/>
            <a:ext cx="3952095" cy="3600986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180 noies </a:t>
            </a:r>
            <a:r>
              <a:rPr lang="ca-ES" sz="2000" dirty="0" smtClean="0">
                <a:latin typeface="Raleway" pitchFamily="34" charset="0"/>
              </a:rPr>
              <a:t>becades es reincorporen al sistema educatiu.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dirty="0" smtClean="0">
                <a:latin typeface="Raleway" pitchFamily="34" charset="0"/>
              </a:rPr>
              <a:t>El 5% dels nois i el </a:t>
            </a:r>
            <a:r>
              <a:rPr lang="ca-ES" sz="2000" b="1" dirty="0" smtClean="0">
                <a:latin typeface="Raleway" pitchFamily="34" charset="0"/>
              </a:rPr>
              <a:t>30% de les noies </a:t>
            </a:r>
            <a:r>
              <a:rPr lang="ca-ES" sz="2000" dirty="0" smtClean="0">
                <a:latin typeface="Raleway" pitchFamily="34" charset="0"/>
              </a:rPr>
              <a:t>adolescents estan casats. </a:t>
            </a:r>
          </a:p>
          <a:p>
            <a:pPr>
              <a:lnSpc>
                <a:spcPct val="114000"/>
              </a:lnSpc>
            </a:pPr>
            <a:endParaRPr lang="ca-ES" sz="2000" b="1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El 47% </a:t>
            </a:r>
            <a:r>
              <a:rPr lang="ca-ES" sz="2000" dirty="0" smtClean="0">
                <a:latin typeface="Raleway" pitchFamily="34" charset="0"/>
              </a:rPr>
              <a:t>de les nenes es casen abans de complir els </a:t>
            </a:r>
            <a:r>
              <a:rPr lang="ca-ES" sz="2000" b="1" dirty="0" smtClean="0">
                <a:latin typeface="Raleway" pitchFamily="34" charset="0"/>
              </a:rPr>
              <a:t>18 anys</a:t>
            </a:r>
            <a:r>
              <a:rPr lang="ca-ES" sz="2000" dirty="0" smtClean="0">
                <a:latin typeface="Raleway" pitchFamily="34" charset="0"/>
              </a:rPr>
              <a:t>.</a:t>
            </a:r>
          </a:p>
          <a:p>
            <a:pPr>
              <a:lnSpc>
                <a:spcPct val="114000"/>
              </a:lnSpc>
            </a:pPr>
            <a:endParaRPr lang="ca-ES" sz="2000" dirty="0" smtClean="0">
              <a:latin typeface="Raleway" pitchFamily="34" charset="0"/>
            </a:endParaRPr>
          </a:p>
          <a:p>
            <a:pPr>
              <a:lnSpc>
                <a:spcPct val="114000"/>
              </a:lnSpc>
            </a:pPr>
            <a:r>
              <a:rPr lang="ca-ES" sz="2000" b="1" dirty="0" smtClean="0">
                <a:latin typeface="Raleway" pitchFamily="34" charset="0"/>
              </a:rPr>
              <a:t>Revisions mèdiques</a:t>
            </a:r>
            <a:endParaRPr lang="ca-ES" sz="2000" dirty="0">
              <a:latin typeface="Raleway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552" t="9340" r="49530" b="45809"/>
          <a:stretch>
            <a:fillRect/>
          </a:stretch>
        </p:blipFill>
        <p:spPr bwMode="auto">
          <a:xfrm>
            <a:off x="0" y="642583"/>
            <a:ext cx="4718304" cy="313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12552" t="56092" r="48894"/>
          <a:stretch>
            <a:fillRect/>
          </a:stretch>
        </p:blipFill>
        <p:spPr bwMode="auto">
          <a:xfrm>
            <a:off x="-10856" y="3781937"/>
            <a:ext cx="4729160" cy="30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5123" name="Picture 3" descr="\\SONRISAS\Volunteers\TAREAS_VOLS\MARTA GUIMÓ\Escuelas Sonrientes\Materiales Pedagógicos\RECURSOS DE APOYO\CHARLAS DE SENSIBILIZACIÓN\Fotos Presentación\_03A9743.jpg"/>
          <p:cNvPicPr>
            <a:picLocks noChangeAspect="1" noChangeArrowheads="1"/>
          </p:cNvPicPr>
          <p:nvPr/>
        </p:nvPicPr>
        <p:blipFill>
          <a:blip r:embed="rId2"/>
          <a:srcRect t="7292"/>
          <a:stretch>
            <a:fillRect/>
          </a:stretch>
        </p:blipFill>
        <p:spPr bwMode="auto">
          <a:xfrm>
            <a:off x="-1" y="641134"/>
            <a:ext cx="9150901" cy="6216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3753" y="3092404"/>
            <a:ext cx="2320121" cy="14700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a-ES" sz="2400" dirty="0" smtClean="0">
                <a:solidFill>
                  <a:srgbClr val="002060"/>
                </a:solidFill>
                <a:latin typeface="Raleway"/>
              </a:rPr>
              <a:t>La ciutat de Bombai es troba a l’estat de Maharashtra</a:t>
            </a:r>
            <a:endParaRPr lang="ca-ES" sz="2400" dirty="0">
              <a:solidFill>
                <a:srgbClr val="002060"/>
              </a:solidFill>
              <a:latin typeface="Raleway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5232" y="4203510"/>
            <a:ext cx="2714255" cy="1885894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1026" name="Picture 2" descr="Resultat d'imatges de mapa indi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0" t="2422" r="2865" b="2780"/>
          <a:stretch/>
        </p:blipFill>
        <p:spPr bwMode="auto">
          <a:xfrm>
            <a:off x="-1" y="0"/>
            <a:ext cx="6482687" cy="687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201783" y="3827417"/>
            <a:ext cx="1123406" cy="376093"/>
          </a:xfrm>
          <a:prstGeom prst="ellipse">
            <a:avLst/>
          </a:prstGeom>
          <a:noFill/>
          <a:ln w="38100">
            <a:solidFill>
              <a:srgbClr val="A20C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xmlns="" val="42631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  <p:pic>
        <p:nvPicPr>
          <p:cNvPr id="2051" name="Picture 3" descr="\\SONRISAS\Volunteers\TAREAS_VOLS\MARTA GUIMÓ\Escuelas Sonrientes\Materiales Pedagógicos\RECURSOS DE APOYO\CHARLAS DE SENSIBILIZACIÓN\Fotos Presentación\DSC_2654_Oliver Roura (2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8611"/>
            <a:ext cx="9144000" cy="6209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9433" y="896660"/>
            <a:ext cx="4101353" cy="1470025"/>
          </a:xfrm>
        </p:spPr>
        <p:txBody>
          <a:bodyPr/>
          <a:lstStyle/>
          <a:p>
            <a:r>
              <a:rPr lang="es-ES" sz="4000" b="1" dirty="0" err="1" smtClean="0"/>
              <a:t>Life</a:t>
            </a:r>
            <a:r>
              <a:rPr lang="es-ES" sz="4000" b="1" dirty="0" smtClean="0"/>
              <a:t> </a:t>
            </a:r>
            <a:r>
              <a:rPr lang="es-ES" sz="4000" b="1" dirty="0" err="1" smtClean="0"/>
              <a:t>Skills</a:t>
            </a:r>
            <a:r>
              <a:rPr lang="es-ES" sz="4000" b="1" dirty="0" smtClean="0"/>
              <a:t> </a:t>
            </a:r>
            <a:r>
              <a:rPr lang="es-ES" sz="4000" b="1" dirty="0" err="1" smtClean="0"/>
              <a:t>Empowerment</a:t>
            </a:r>
            <a:endParaRPr lang="es-ES" sz="4000" b="1" dirty="0"/>
          </a:p>
        </p:txBody>
      </p:sp>
      <p:pic>
        <p:nvPicPr>
          <p:cNvPr id="8194" name="Picture 2" descr="\\SONRISAS\Volunteers\COMUNICACIÓ_TEAM\FOTOS\2017\Projectes\Life Skills Empowerment\LSE Emotional gifts\DSC08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8185" y="642907"/>
            <a:ext cx="4625815" cy="307924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69432" y="2621440"/>
            <a:ext cx="4206625" cy="3785652"/>
          </a:xfrm>
          <a:prstGeom prst="rect">
            <a:avLst/>
          </a:prstGeom>
          <a:solidFill>
            <a:srgbClr val="F4F3EC"/>
          </a:solidFill>
        </p:spPr>
        <p:txBody>
          <a:bodyPr wrap="square">
            <a:spAutoFit/>
          </a:bodyPr>
          <a:lstStyle/>
          <a:p>
            <a:r>
              <a:rPr lang="ca-ES" sz="2000" dirty="0" smtClean="0">
                <a:latin typeface="Raleway" pitchFamily="34" charset="0"/>
              </a:rPr>
              <a:t>El projecte LSE ajuda a noies a desenvolupar el seu ple potencial per un bon </a:t>
            </a:r>
            <a:r>
              <a:rPr lang="ca-ES" sz="2000" b="1" dirty="0" smtClean="0">
                <a:latin typeface="Raleway" pitchFamily="34" charset="0"/>
              </a:rPr>
              <a:t>creixement mental i físic durant el període de l’adolescència.</a:t>
            </a:r>
            <a:endParaRPr lang="ca-ES" sz="2000" dirty="0" smtClean="0">
              <a:latin typeface="Raleway" pitchFamily="34" charset="0"/>
            </a:endParaRPr>
          </a:p>
          <a:p>
            <a:endParaRPr lang="ca-ES" sz="2000" dirty="0" smtClean="0">
              <a:latin typeface="Raleway" pitchFamily="34" charset="0"/>
            </a:endParaRPr>
          </a:p>
          <a:p>
            <a:r>
              <a:rPr lang="ca-ES" sz="2000" dirty="0" smtClean="0">
                <a:latin typeface="Raleway" pitchFamily="34" charset="0"/>
              </a:rPr>
              <a:t>Xerrades i tallers</a:t>
            </a:r>
          </a:p>
          <a:p>
            <a:endParaRPr lang="ca-ES" sz="2000" dirty="0" smtClean="0">
              <a:latin typeface="Raleway" pitchFamily="34" charset="0"/>
            </a:endParaRPr>
          </a:p>
          <a:p>
            <a:r>
              <a:rPr lang="ca-ES" sz="2000" b="1" dirty="0" smtClean="0">
                <a:latin typeface="Raleway" pitchFamily="34" charset="0"/>
              </a:rPr>
              <a:t>Revisions mèdiques </a:t>
            </a:r>
            <a:r>
              <a:rPr lang="ca-ES" sz="2000" dirty="0" smtClean="0">
                <a:latin typeface="Raleway" pitchFamily="34" charset="0"/>
              </a:rPr>
              <a:t>i sessions informatives sobre salut.</a:t>
            </a:r>
          </a:p>
          <a:p>
            <a:endParaRPr lang="ca-ES" sz="2000" dirty="0" smtClean="0">
              <a:latin typeface="Raleway" pitchFamily="34" charset="0"/>
            </a:endParaRPr>
          </a:p>
          <a:p>
            <a:r>
              <a:rPr lang="ca-ES" sz="2000" b="1" dirty="0" smtClean="0">
                <a:latin typeface="Raleway" pitchFamily="34" charset="0"/>
              </a:rPr>
              <a:t>100</a:t>
            </a:r>
            <a:r>
              <a:rPr lang="ca-ES" sz="2000" dirty="0" smtClean="0">
                <a:latin typeface="Raleway" pitchFamily="34" charset="0"/>
              </a:rPr>
              <a:t> beneficiaris /es del projecte.</a:t>
            </a:r>
            <a:endParaRPr lang="ca-ES" sz="2000" dirty="0">
              <a:latin typeface="Raleway" pitchFamily="34" charset="0"/>
            </a:endParaRPr>
          </a:p>
        </p:txBody>
      </p:sp>
      <p:pic>
        <p:nvPicPr>
          <p:cNvPr id="1026" name="Picture 2" descr="\\SONRISAS\Volunteers\COMUNICACIÓ_TEAM\FOTOS\2016\Projectes\Life Skills Empowerment\LSE beneficiaries visit Kohinoor Technical\DSC08355.jpg"/>
          <p:cNvPicPr>
            <a:picLocks noChangeAspect="1" noChangeArrowheads="1"/>
          </p:cNvPicPr>
          <p:nvPr/>
        </p:nvPicPr>
        <p:blipFill>
          <a:blip r:embed="rId3"/>
          <a:srcRect l="3503" t="6869" b="5911"/>
          <a:stretch>
            <a:fillRect/>
          </a:stretch>
        </p:blipFill>
        <p:spPr bwMode="auto">
          <a:xfrm>
            <a:off x="4518185" y="3722147"/>
            <a:ext cx="4625815" cy="3135853"/>
          </a:xfrm>
          <a:prstGeom prst="rect">
            <a:avLst/>
          </a:prstGeom>
          <a:noFill/>
        </p:spPr>
      </p:pic>
      <p:sp>
        <p:nvSpPr>
          <p:cNvPr id="6" name="3 Marcador de texto"/>
          <p:cNvSpPr>
            <a:spLocks noGrp="1"/>
          </p:cNvSpPr>
          <p:nvPr>
            <p:ph type="body" sz="quarter" idx="10"/>
          </p:nvPr>
        </p:nvSpPr>
        <p:spPr>
          <a:xfrm>
            <a:off x="192667" y="96822"/>
            <a:ext cx="6121400" cy="457200"/>
          </a:xfrm>
        </p:spPr>
        <p:txBody>
          <a:bodyPr/>
          <a:lstStyle/>
          <a:p>
            <a:pPr algn="l"/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lang="es-ES" b="1" dirty="0">
              <a:latin typeface="Raleway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 txBox="1">
            <a:spLocks/>
          </p:cNvSpPr>
          <p:nvPr/>
        </p:nvSpPr>
        <p:spPr>
          <a:xfrm>
            <a:off x="192667" y="96822"/>
            <a:ext cx="6121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aleway SemiBold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12837" t="4449" r="16884" b="10700"/>
          <a:stretch>
            <a:fillRect/>
          </a:stretch>
        </p:blipFill>
        <p:spPr bwMode="auto">
          <a:xfrm>
            <a:off x="0" y="651007"/>
            <a:ext cx="9143988" cy="620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 txBox="1">
            <a:spLocks/>
          </p:cNvSpPr>
          <p:nvPr/>
        </p:nvSpPr>
        <p:spPr>
          <a:xfrm>
            <a:off x="192667" y="96822"/>
            <a:ext cx="6121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Raleway SemiBold" pitchFamily="34" charset="0"/>
              </a:rPr>
              <a:t>EDUCACIÓ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aleway Semi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179" t="5303" r="11580" b="2930"/>
          <a:stretch>
            <a:fillRect/>
          </a:stretch>
        </p:blipFill>
        <p:spPr bwMode="auto">
          <a:xfrm>
            <a:off x="0" y="649052"/>
            <a:ext cx="9143999" cy="620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uria\Desktop\NURIA\FOTOS MARTA MOREIRAS\_DIA 1_ENTREGA YASHODAN\CONSULTAS\_MG_9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820" y="1632858"/>
            <a:ext cx="7282544" cy="498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74912" y="827313"/>
            <a:ext cx="7772400" cy="718457"/>
          </a:xfrm>
        </p:spPr>
        <p:txBody>
          <a:bodyPr/>
          <a:lstStyle/>
          <a:p>
            <a:r>
              <a:rPr lang="es-ES" sz="5400" b="1" dirty="0" smtClean="0"/>
              <a:t>MOLTES GRÀCIES</a:t>
            </a:r>
            <a:endParaRPr lang="es-ES" sz="54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71853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1187" y="26277"/>
            <a:ext cx="3930556" cy="515524"/>
          </a:xfrm>
          <a:ln>
            <a:noFill/>
          </a:ln>
        </p:spPr>
        <p:txBody>
          <a:bodyPr/>
          <a:lstStyle/>
          <a:p>
            <a:r>
              <a:rPr lang="en-US" sz="3600" b="1" dirty="0" smtClean="0">
                <a:ln>
                  <a:solidFill>
                    <a:srgbClr val="A20C3D"/>
                  </a:solidFill>
                </a:ln>
                <a:solidFill>
                  <a:srgbClr val="A20C3D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BOMBAI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 l="34181" t="41602" r="31918" b="16032"/>
          <a:stretch/>
        </p:blipFill>
        <p:spPr bwMode="auto">
          <a:xfrm>
            <a:off x="6823" y="655226"/>
            <a:ext cx="4374108" cy="288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1085" t="35156" r="47291" b="20644"/>
          <a:stretch>
            <a:fillRect/>
          </a:stretch>
        </p:blipFill>
        <p:spPr bwMode="auto">
          <a:xfrm>
            <a:off x="4599595" y="3889612"/>
            <a:ext cx="4544403" cy="29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Resultat d'imatges de bomba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88" r="18192"/>
          <a:stretch/>
        </p:blipFill>
        <p:spPr bwMode="auto">
          <a:xfrm>
            <a:off x="4599594" y="655225"/>
            <a:ext cx="4544405" cy="288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tge relacionad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94" t="951" r="-773" b="9116"/>
          <a:stretch/>
        </p:blipFill>
        <p:spPr bwMode="auto">
          <a:xfrm>
            <a:off x="6822" y="3886200"/>
            <a:ext cx="4469643" cy="29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026%20Bomb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75870"/>
            <a:ext cx="9144000" cy="3455988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565495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400" dirty="0" smtClean="0">
                <a:latin typeface="Raleway" pitchFamily="34" charset="0"/>
                <a:cs typeface="Arial" pitchFamily="34" charset="0"/>
              </a:rPr>
              <a:t>El</a:t>
            </a:r>
            <a:r>
              <a:rPr lang="ca-ES" sz="2400" b="1" dirty="0" smtClean="0">
                <a:latin typeface="Raleway" pitchFamily="34" charset="0"/>
                <a:cs typeface="Arial" pitchFamily="34" charset="0"/>
              </a:rPr>
              <a:t> 60% </a:t>
            </a:r>
            <a:r>
              <a:rPr lang="ca-ES" sz="2400" dirty="0" smtClean="0">
                <a:latin typeface="Raleway" pitchFamily="34" charset="0"/>
                <a:cs typeface="Arial" pitchFamily="34" charset="0"/>
              </a:rPr>
              <a:t>viuen en barraques, els tristament famosos </a:t>
            </a:r>
            <a:r>
              <a:rPr lang="ca-ES" sz="2400" i="1" dirty="0" smtClean="0">
                <a:latin typeface="Raleway" pitchFamily="34" charset="0"/>
                <a:cs typeface="Arial" pitchFamily="34" charset="0"/>
              </a:rPr>
              <a:t>slums</a:t>
            </a:r>
            <a:r>
              <a:rPr lang="ca-ES" sz="2400" dirty="0" smtClean="0">
                <a:latin typeface="Raleway" pitchFamily="34" charset="0"/>
                <a:cs typeface="Arial" pitchFamily="34" charset="0"/>
              </a:rPr>
              <a:t> </a:t>
            </a:r>
            <a:r>
              <a:rPr lang="ca-ES" sz="2400" dirty="0" smtClean="0">
                <a:latin typeface="Raleway" pitchFamily="34" charset="0"/>
              </a:rPr>
              <a:t>en condicions d’absoluta</a:t>
            </a:r>
            <a:r>
              <a:rPr lang="ca-ES" sz="2400" b="1" dirty="0" smtClean="0">
                <a:latin typeface="Raleway" pitchFamily="34" charset="0"/>
              </a:rPr>
              <a:t> insalubritat i pobresa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869517"/>
            <a:ext cx="9144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ca-ES" sz="2800" b="1" dirty="0" smtClean="0">
                <a:solidFill>
                  <a:schemeClr val="accent6">
                    <a:lumMod val="75000"/>
                  </a:schemeClr>
                </a:solidFill>
                <a:latin typeface="Raleway" pitchFamily="34" charset="0"/>
              </a:rPr>
              <a:t>Bombai</a:t>
            </a:r>
            <a:r>
              <a:rPr lang="ca-ES" dirty="0" smtClean="0">
                <a:latin typeface="Raleway" pitchFamily="34" charset="0"/>
              </a:rPr>
              <a:t> </a:t>
            </a:r>
            <a:r>
              <a:rPr lang="ca-ES" sz="2400" b="1" dirty="0" smtClean="0">
                <a:latin typeface="Raleway" pitchFamily="34" charset="0"/>
              </a:rPr>
              <a:t>capital comercial i financera de l’Índia</a:t>
            </a:r>
            <a:r>
              <a:rPr lang="ca-ES" sz="2400" dirty="0" smtClean="0">
                <a:latin typeface="Raleway" pitchFamily="34" charset="0"/>
              </a:rPr>
              <a:t>; epicentre de la indústria del cinema </a:t>
            </a:r>
            <a:r>
              <a:rPr lang="ca-ES" sz="2400" dirty="0" err="1" smtClean="0">
                <a:latin typeface="Raleway" pitchFamily="34" charset="0"/>
              </a:rPr>
              <a:t>Bollywood</a:t>
            </a:r>
            <a:r>
              <a:rPr lang="ca-ES" sz="2400" dirty="0" smtClean="0">
                <a:latin typeface="Raleway" pitchFamily="34" charset="0"/>
              </a:rPr>
              <a:t> i també de la </a:t>
            </a:r>
            <a:r>
              <a:rPr lang="ca-ES" sz="2400" b="1" u="sng" dirty="0" smtClean="0">
                <a:latin typeface="Raleway" pitchFamily="34" charset="0"/>
              </a:rPr>
              <a:t>desigualtat</a:t>
            </a:r>
          </a:p>
        </p:txBody>
      </p:sp>
      <p:sp>
        <p:nvSpPr>
          <p:cNvPr id="9" name="8 Rectángulo"/>
          <p:cNvSpPr/>
          <p:nvPr/>
        </p:nvSpPr>
        <p:spPr>
          <a:xfrm>
            <a:off x="0" y="48050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3600" b="1" dirty="0" smtClean="0">
                <a:solidFill>
                  <a:srgbClr val="FFDF00"/>
                </a:solidFill>
                <a:latin typeface="Raleway" pitchFamily="34" charset="0"/>
                <a:cs typeface="Arial" pitchFamily="34" charset="0"/>
              </a:rPr>
              <a:t>20 milions d’habitants </a:t>
            </a:r>
            <a:endParaRPr lang="es-ES" sz="3600" dirty="0">
              <a:solidFill>
                <a:srgbClr val="FFDF00"/>
              </a:solidFill>
              <a:latin typeface="Ralewa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 descr="016%20Bombay"/>
          <p:cNvPicPr>
            <a:picLocks noChangeAspect="1" noChangeArrowheads="1"/>
          </p:cNvPicPr>
          <p:nvPr/>
        </p:nvPicPr>
        <p:blipFill>
          <a:blip r:embed="rId2"/>
          <a:srcRect t="10318" b="8946"/>
          <a:stretch>
            <a:fillRect/>
          </a:stretch>
        </p:blipFill>
        <p:spPr>
          <a:xfrm>
            <a:off x="0" y="655011"/>
            <a:ext cx="9144000" cy="5012483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168812" y="5794347"/>
            <a:ext cx="8876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400" b="1" dirty="0" smtClean="0">
                <a:latin typeface="Raleway"/>
              </a:rPr>
              <a:t>2,4 milions </a:t>
            </a:r>
            <a:r>
              <a:rPr lang="ca-ES" sz="2400" dirty="0" smtClean="0">
                <a:latin typeface="Raleway"/>
              </a:rPr>
              <a:t>de nens i nenes entre 6 - 14 anys </a:t>
            </a:r>
            <a:r>
              <a:rPr lang="ca-ES" sz="2400" b="1" dirty="0" smtClean="0">
                <a:latin typeface="Raleway"/>
              </a:rPr>
              <a:t>no estan escolaritzats</a:t>
            </a:r>
            <a:endParaRPr lang="ca-ES" sz="2400" b="1" dirty="0">
              <a:latin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323725" y="174176"/>
            <a:ext cx="8635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 b="1" dirty="0" smtClean="0">
                <a:solidFill>
                  <a:srgbClr val="FFDF00"/>
                </a:solidFill>
                <a:latin typeface="Raleway"/>
              </a:rPr>
              <a:t>1,1 milions </a:t>
            </a:r>
            <a:r>
              <a:rPr lang="ca-ES" sz="2800" dirty="0" smtClean="0">
                <a:solidFill>
                  <a:srgbClr val="FFDF00"/>
                </a:solidFill>
                <a:latin typeface="Raleway"/>
              </a:rPr>
              <a:t>de nens i nenes són menors treballadors</a:t>
            </a:r>
            <a:endParaRPr lang="es-ES" sz="2800" dirty="0">
              <a:solidFill>
                <a:srgbClr val="FFDF00"/>
              </a:solidFill>
              <a:latin typeface="Raleway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635" t="11420" r="12894" b="2118"/>
          <a:stretch>
            <a:fillRect/>
          </a:stretch>
        </p:blipFill>
        <p:spPr bwMode="auto">
          <a:xfrm>
            <a:off x="0" y="876065"/>
            <a:ext cx="9144000" cy="597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565" t="8890" r="13036"/>
          <a:stretch>
            <a:fillRect/>
          </a:stretch>
        </p:blipFill>
        <p:spPr bwMode="auto">
          <a:xfrm>
            <a:off x="0" y="555769"/>
            <a:ext cx="9149132" cy="630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762117"/>
            <a:ext cx="9143999" cy="718340"/>
          </a:xfrm>
        </p:spPr>
        <p:txBody>
          <a:bodyPr/>
          <a:lstStyle/>
          <a:p>
            <a:r>
              <a:rPr lang="es-ES" sz="3600" b="1" dirty="0" smtClean="0">
                <a:solidFill>
                  <a:srgbClr val="FFDF00"/>
                </a:solidFill>
              </a:rPr>
              <a:t>TREBALLEM ALS SLUMS DE BOMBAI</a:t>
            </a:r>
            <a:endParaRPr lang="es-ES" sz="3600" b="1" dirty="0">
              <a:solidFill>
                <a:srgbClr val="FFD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9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rk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hit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</TotalTime>
  <Words>899</Words>
  <Application>Microsoft Office PowerPoint</Application>
  <PresentationFormat>Presentación en pantalla (4:3)</PresentationFormat>
  <Paragraphs>191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45</vt:i4>
      </vt:variant>
    </vt:vector>
  </HeadingPairs>
  <TitlesOfParts>
    <vt:vector size="47" baseType="lpstr">
      <vt:lpstr>Dark Theme</vt:lpstr>
      <vt:lpstr>White Theme</vt:lpstr>
      <vt:lpstr>Diapositiva 1</vt:lpstr>
      <vt:lpstr>QUÈ ÉS SONRISAS DE BOMBAY?</vt:lpstr>
      <vt:lpstr>ON TREBALLEM?</vt:lpstr>
      <vt:lpstr>La ciutat de Bombai es troba a l’estat de Maharashtra</vt:lpstr>
      <vt:lpstr> BOMBAI</vt:lpstr>
      <vt:lpstr>Diapositiva 6</vt:lpstr>
      <vt:lpstr>Diapositiva 7</vt:lpstr>
      <vt:lpstr>Diapositiva 8</vt:lpstr>
      <vt:lpstr>TREBALLEM ALS SLUMS DE BOMBAI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Contrastos?? Com es viu això?</vt:lpstr>
      <vt:lpstr>SISTEMES EDUCATIUS</vt:lpstr>
      <vt:lpstr>Importància de l’educació</vt:lpstr>
      <vt:lpstr>Garantir una educació inclusiva, equitativa i de qualitat i promoure oportunitats d’aprenentatge durant tota la vida per a tots i totes  A més, per aconseguir molts dels altres objectius, és imprescindible aproximar-se des del pedagògic i educatiu. </vt:lpstr>
      <vt:lpstr>Diapositiva 20</vt:lpstr>
      <vt:lpstr>Diapositiva 21</vt:lpstr>
      <vt:lpstr>Dades de l’educació a l’Índia</vt:lpstr>
      <vt:lpstr>Dificultats de l’educació a l’Índia</vt:lpstr>
      <vt:lpstr>Causes de l’abandonament de l’educació a l’Índia</vt:lpstr>
      <vt:lpstr>Dificultats afegides per les noies</vt:lpstr>
      <vt:lpstr>Saraswati Deessa de l’educació en la religió hindú</vt:lpstr>
      <vt:lpstr>Conseqüències</vt:lpstr>
      <vt:lpstr>ÀMBITS D’ACTUACIÓ </vt:lpstr>
      <vt:lpstr>PROJECTES en  EDUCACIÓ</vt:lpstr>
      <vt:lpstr>Diapositiva 30</vt:lpstr>
      <vt:lpstr>Educació  Preescolar 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Life Skills Empowerment</vt:lpstr>
      <vt:lpstr>Diapositiva 42</vt:lpstr>
      <vt:lpstr>Diapositiva 43</vt:lpstr>
      <vt:lpstr>MOLTES GRÀCIES</vt:lpstr>
      <vt:lpstr>Diapositiva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sonrisas</cp:lastModifiedBy>
  <cp:revision>256</cp:revision>
  <dcterms:created xsi:type="dcterms:W3CDTF">2016-12-24T08:07:03Z</dcterms:created>
  <dcterms:modified xsi:type="dcterms:W3CDTF">2017-09-01T10:38:11Z</dcterms:modified>
</cp:coreProperties>
</file>